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3" r:id="rId3"/>
  </p:sldMasterIdLst>
  <p:notesMasterIdLst>
    <p:notesMasterId r:id="rId5"/>
  </p:notesMasterIdLst>
  <p:sldIdLst>
    <p:sldId id="751" r:id="rId4"/>
    <p:sldId id="752" r:id="rId6"/>
    <p:sldId id="753" r:id="rId7"/>
    <p:sldId id="754" r:id="rId8"/>
    <p:sldId id="798" r:id="rId9"/>
    <p:sldId id="756" r:id="rId10"/>
    <p:sldId id="757" r:id="rId11"/>
    <p:sldId id="870" r:id="rId12"/>
    <p:sldId id="871" r:id="rId13"/>
    <p:sldId id="872" r:id="rId14"/>
    <p:sldId id="873" r:id="rId15"/>
    <p:sldId id="874" r:id="rId16"/>
    <p:sldId id="875" r:id="rId17"/>
    <p:sldId id="876" r:id="rId18"/>
    <p:sldId id="877" r:id="rId19"/>
    <p:sldId id="759" r:id="rId20"/>
    <p:sldId id="800" r:id="rId21"/>
    <p:sldId id="760" r:id="rId22"/>
    <p:sldId id="801" r:id="rId23"/>
    <p:sldId id="761" r:id="rId24"/>
    <p:sldId id="802" r:id="rId25"/>
    <p:sldId id="867" r:id="rId26"/>
    <p:sldId id="763" r:id="rId27"/>
    <p:sldId id="803" r:id="rId28"/>
    <p:sldId id="764" r:id="rId29"/>
    <p:sldId id="765" r:id="rId30"/>
    <p:sldId id="830" r:id="rId31"/>
    <p:sldId id="766" r:id="rId32"/>
    <p:sldId id="767" r:id="rId33"/>
    <p:sldId id="878" r:id="rId34"/>
    <p:sldId id="768" r:id="rId35"/>
    <p:sldId id="879" r:id="rId36"/>
    <p:sldId id="831" r:id="rId37"/>
    <p:sldId id="770" r:id="rId38"/>
    <p:sldId id="771" r:id="rId39"/>
    <p:sldId id="832" r:id="rId40"/>
    <p:sldId id="772" r:id="rId41"/>
    <p:sldId id="833" r:id="rId42"/>
    <p:sldId id="868" r:id="rId43"/>
    <p:sldId id="869" r:id="rId44"/>
    <p:sldId id="774" r:id="rId45"/>
    <p:sldId id="834" r:id="rId46"/>
    <p:sldId id="776" r:id="rId47"/>
    <p:sldId id="777" r:id="rId48"/>
    <p:sldId id="835" r:id="rId49"/>
    <p:sldId id="778" r:id="rId50"/>
    <p:sldId id="836" r:id="rId51"/>
    <p:sldId id="880" r:id="rId52"/>
    <p:sldId id="788" r:id="rId53"/>
    <p:sldId id="782" r:id="rId54"/>
    <p:sldId id="781" r:id="rId55"/>
    <p:sldId id="859" r:id="rId56"/>
    <p:sldId id="860" r:id="rId57"/>
  </p:sldIdLst>
  <p:sldSz cx="12192000" cy="6858000"/>
  <p:notesSz cx="6858000" cy="9144000"/>
  <p:custDataLst>
    <p:tags r:id="rId6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邱 晨辉" initials="邱" lastIdx="3" clrIdx="0"/>
  <p:cmAuthor id="2" name="dell" initials="d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61D6"/>
    <a:srgbClr val="EDB159"/>
    <a:srgbClr val="26A9E0"/>
    <a:srgbClr val="258A8F"/>
    <a:srgbClr val="235787"/>
    <a:srgbClr val="2A9CA2"/>
    <a:srgbClr val="2283CD"/>
    <a:srgbClr val="E71D3A"/>
    <a:srgbClr val="18BCE2"/>
    <a:srgbClr val="55BE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8" autoAdjust="0"/>
    <p:restoredTop sz="96182" autoAdjust="0"/>
  </p:normalViewPr>
  <p:slideViewPr>
    <p:cSldViewPr snapToGrid="0">
      <p:cViewPr varScale="1">
        <p:scale>
          <a:sx n="155" d="100"/>
          <a:sy n="155" d="100"/>
        </p:scale>
        <p:origin x="162" y="31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2" Type="http://schemas.openxmlformats.org/officeDocument/2006/relationships/tags" Target="tags/tag250.xml"/><Relationship Id="rId61" Type="http://schemas.openxmlformats.org/officeDocument/2006/relationships/commentAuthors" Target="commentAuthors.xml"/><Relationship Id="rId60" Type="http://schemas.openxmlformats.org/officeDocument/2006/relationships/tableStyles" Target="tableStyles.xml"/><Relationship Id="rId6" Type="http://schemas.openxmlformats.org/officeDocument/2006/relationships/slide" Target="slides/slide2.xml"/><Relationship Id="rId59" Type="http://schemas.openxmlformats.org/officeDocument/2006/relationships/viewProps" Target="viewProps.xml"/><Relationship Id="rId58" Type="http://schemas.openxmlformats.org/officeDocument/2006/relationships/presProps" Target="presProps.xml"/><Relationship Id="rId57" Type="http://schemas.openxmlformats.org/officeDocument/2006/relationships/slide" Target="slides/slide53.xml"/><Relationship Id="rId56" Type="http://schemas.openxmlformats.org/officeDocument/2006/relationships/slide" Target="slides/slide52.xml"/><Relationship Id="rId55" Type="http://schemas.openxmlformats.org/officeDocument/2006/relationships/slide" Target="slides/slide51.xml"/><Relationship Id="rId54" Type="http://schemas.openxmlformats.org/officeDocument/2006/relationships/slide" Target="slides/slide50.xml"/><Relationship Id="rId53" Type="http://schemas.openxmlformats.org/officeDocument/2006/relationships/slide" Target="slides/slide49.xml"/><Relationship Id="rId52" Type="http://schemas.openxmlformats.org/officeDocument/2006/relationships/slide" Target="slides/slide48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" Type="http://schemas.openxmlformats.org/officeDocument/2006/relationships/notesMaster" Target="notesMasters/notesMaster1.xml"/><Relationship Id="rId49" Type="http://schemas.openxmlformats.org/officeDocument/2006/relationships/slide" Target="slides/slide4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0" Type="http://schemas.openxmlformats.org/officeDocument/2006/relationships/slide" Target="slides/slide36.xml"/><Relationship Id="rId4" Type="http://schemas.openxmlformats.org/officeDocument/2006/relationships/slide" Target="slides/slide1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6D8963-CFCD-4740-AF60-049850373C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E6FDB6-6D2B-46C1-9FA1-D82906A37C3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3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4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5" Type="http://schemas.microsoft.com/office/2007/relationships/hdphoto" Target="../media/image8.wdp"/><Relationship Id="rId4" Type="http://schemas.openxmlformats.org/officeDocument/2006/relationships/image" Target="../media/image7.png"/><Relationship Id="rId3" Type="http://schemas.openxmlformats.org/officeDocument/2006/relationships/hyperlink" Target="http://www.officeplus.cn/Template/Home.shtml" TargetMode="External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image" Target="../media/image11.jpeg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microsoft.com/office/2007/relationships/hdphoto" Target="../media/image8.wdp"/><Relationship Id="rId3" Type="http://schemas.openxmlformats.org/officeDocument/2006/relationships/image" Target="../media/image7.png"/><Relationship Id="rId2" Type="http://schemas.openxmlformats.org/officeDocument/2006/relationships/hyperlink" Target="http://www.officeplus.cn/Template/Home.shtml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6" Type="http://schemas.openxmlformats.org/officeDocument/2006/relationships/tags" Target="../tags/tag18.xml"/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7" Type="http://schemas.openxmlformats.org/officeDocument/2006/relationships/tags" Target="../tags/tag24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30.xml"/><Relationship Id="rId6" Type="http://schemas.openxmlformats.org/officeDocument/2006/relationships/tags" Target="../tags/tag29.xml"/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9" Type="http://schemas.openxmlformats.org/officeDocument/2006/relationships/tags" Target="../tags/tag38.xml"/><Relationship Id="rId8" Type="http://schemas.openxmlformats.org/officeDocument/2006/relationships/tags" Target="../tags/tag37.xml"/><Relationship Id="rId7" Type="http://schemas.openxmlformats.org/officeDocument/2006/relationships/tags" Target="../tags/tag36.xml"/><Relationship Id="rId6" Type="http://schemas.openxmlformats.org/officeDocument/2006/relationships/tags" Target="../tags/tag35.xml"/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42.xml"/><Relationship Id="rId4" Type="http://schemas.openxmlformats.org/officeDocument/2006/relationships/tags" Target="../tags/tag41.xml"/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7" Type="http://schemas.openxmlformats.org/officeDocument/2006/relationships/tags" Target="../tags/tag51.xml"/><Relationship Id="rId6" Type="http://schemas.openxmlformats.org/officeDocument/2006/relationships/tags" Target="../tags/tag50.xml"/><Relationship Id="rId5" Type="http://schemas.openxmlformats.org/officeDocument/2006/relationships/tags" Target="../tags/tag49.xml"/><Relationship Id="rId4" Type="http://schemas.openxmlformats.org/officeDocument/2006/relationships/tags" Target="../tags/tag48.xml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5" Type="http://schemas.openxmlformats.org/officeDocument/2006/relationships/tags" Target="../tags/tag60.xml"/><Relationship Id="rId4" Type="http://schemas.openxmlformats.org/officeDocument/2006/relationships/tags" Target="../tags/tag59.xml"/><Relationship Id="rId3" Type="http://schemas.openxmlformats.org/officeDocument/2006/relationships/tags" Target="../tags/tag58.xml"/><Relationship Id="rId2" Type="http://schemas.openxmlformats.org/officeDocument/2006/relationships/tags" Target="../tags/tag57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tags" Target="../tags/tag67.xml"/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7" Type="http://schemas.openxmlformats.org/officeDocument/2006/relationships/tags" Target="../tags/tag74.xml"/><Relationship Id="rId6" Type="http://schemas.openxmlformats.org/officeDocument/2006/relationships/tags" Target="../tags/tag73.xml"/><Relationship Id="rId5" Type="http://schemas.openxmlformats.org/officeDocument/2006/relationships/tags" Target="../tags/tag72.xml"/><Relationship Id="rId4" Type="http://schemas.openxmlformats.org/officeDocument/2006/relationships/tags" Target="../tags/tag71.xml"/><Relationship Id="rId3" Type="http://schemas.openxmlformats.org/officeDocument/2006/relationships/tags" Target="../tags/tag70.xml"/><Relationship Id="rId2" Type="http://schemas.openxmlformats.org/officeDocument/2006/relationships/tags" Target="../tags/tag69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tags" Target="../tags/tag77.xml"/><Relationship Id="rId3" Type="http://schemas.openxmlformats.org/officeDocument/2006/relationships/tags" Target="../tags/tag76.xml"/><Relationship Id="rId2" Type="http://schemas.openxmlformats.org/officeDocument/2006/relationships/tags" Target="../tags/tag75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89.xml"/><Relationship Id="rId8" Type="http://schemas.openxmlformats.org/officeDocument/2006/relationships/tags" Target="../tags/tag88.xml"/><Relationship Id="rId7" Type="http://schemas.openxmlformats.org/officeDocument/2006/relationships/tags" Target="../tags/tag87.xml"/><Relationship Id="rId6" Type="http://schemas.openxmlformats.org/officeDocument/2006/relationships/tags" Target="../tags/tag86.xml"/><Relationship Id="rId5" Type="http://schemas.openxmlformats.org/officeDocument/2006/relationships/tags" Target="../tags/tag85.xml"/><Relationship Id="rId4" Type="http://schemas.openxmlformats.org/officeDocument/2006/relationships/tags" Target="../tags/tag84.xml"/><Relationship Id="rId3" Type="http://schemas.openxmlformats.org/officeDocument/2006/relationships/tags" Target="../tags/tag83.xml"/><Relationship Id="rId2" Type="http://schemas.openxmlformats.org/officeDocument/2006/relationships/tags" Target="../tags/tag82.xml"/><Relationship Id="rId10" Type="http://schemas.openxmlformats.org/officeDocument/2006/relationships/tags" Target="../tags/tag90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98.xml"/><Relationship Id="rId8" Type="http://schemas.openxmlformats.org/officeDocument/2006/relationships/tags" Target="../tags/tag97.xml"/><Relationship Id="rId7" Type="http://schemas.openxmlformats.org/officeDocument/2006/relationships/tags" Target="../tags/tag96.xml"/><Relationship Id="rId6" Type="http://schemas.openxmlformats.org/officeDocument/2006/relationships/tags" Target="../tags/tag95.xml"/><Relationship Id="rId5" Type="http://schemas.openxmlformats.org/officeDocument/2006/relationships/tags" Target="../tags/tag94.xml"/><Relationship Id="rId4" Type="http://schemas.openxmlformats.org/officeDocument/2006/relationships/tags" Target="../tags/tag93.xml"/><Relationship Id="rId3" Type="http://schemas.openxmlformats.org/officeDocument/2006/relationships/tags" Target="../tags/tag92.xml"/><Relationship Id="rId2" Type="http://schemas.openxmlformats.org/officeDocument/2006/relationships/tags" Target="../tags/tag91.xml"/><Relationship Id="rId10" Type="http://schemas.openxmlformats.org/officeDocument/2006/relationships/tags" Target="../tags/tag99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107.xml"/><Relationship Id="rId8" Type="http://schemas.openxmlformats.org/officeDocument/2006/relationships/tags" Target="../tags/tag106.xml"/><Relationship Id="rId7" Type="http://schemas.openxmlformats.org/officeDocument/2006/relationships/tags" Target="../tags/tag105.xml"/><Relationship Id="rId6" Type="http://schemas.openxmlformats.org/officeDocument/2006/relationships/tags" Target="../tags/tag104.xml"/><Relationship Id="rId5" Type="http://schemas.openxmlformats.org/officeDocument/2006/relationships/tags" Target="../tags/tag103.xml"/><Relationship Id="rId4" Type="http://schemas.openxmlformats.org/officeDocument/2006/relationships/tags" Target="../tags/tag102.xml"/><Relationship Id="rId3" Type="http://schemas.openxmlformats.org/officeDocument/2006/relationships/tags" Target="../tags/tag101.xml"/><Relationship Id="rId2" Type="http://schemas.openxmlformats.org/officeDocument/2006/relationships/tags" Target="../tags/tag100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9" Type="http://schemas.openxmlformats.org/officeDocument/2006/relationships/tags" Target="../tags/tag115.xml"/><Relationship Id="rId8" Type="http://schemas.openxmlformats.org/officeDocument/2006/relationships/tags" Target="../tags/tag114.xml"/><Relationship Id="rId7" Type="http://schemas.openxmlformats.org/officeDocument/2006/relationships/tags" Target="../tags/tag113.xml"/><Relationship Id="rId6" Type="http://schemas.openxmlformats.org/officeDocument/2006/relationships/tags" Target="../tags/tag112.xml"/><Relationship Id="rId5" Type="http://schemas.openxmlformats.org/officeDocument/2006/relationships/tags" Target="../tags/tag111.xml"/><Relationship Id="rId4" Type="http://schemas.openxmlformats.org/officeDocument/2006/relationships/tags" Target="../tags/tag110.xml"/><Relationship Id="rId3" Type="http://schemas.openxmlformats.org/officeDocument/2006/relationships/tags" Target="../tags/tag109.xml"/><Relationship Id="rId2" Type="http://schemas.openxmlformats.org/officeDocument/2006/relationships/tags" Target="../tags/tag108.xml"/><Relationship Id="rId10" Type="http://schemas.openxmlformats.org/officeDocument/2006/relationships/tags" Target="../tags/tag116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7" Type="http://schemas.openxmlformats.org/officeDocument/2006/relationships/tags" Target="../tags/tag122.xml"/><Relationship Id="rId6" Type="http://schemas.openxmlformats.org/officeDocument/2006/relationships/tags" Target="../tags/tag121.xml"/><Relationship Id="rId5" Type="http://schemas.openxmlformats.org/officeDocument/2006/relationships/tags" Target="../tags/tag120.xml"/><Relationship Id="rId4" Type="http://schemas.openxmlformats.org/officeDocument/2006/relationships/tags" Target="../tags/tag119.xml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模板使用技巧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440603" y="759873"/>
            <a:ext cx="17139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8965"/>
            <a:r>
              <a:rPr lang="zh-CN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模板使用技巧</a:t>
            </a:r>
            <a:r>
              <a:rPr lang="en-US" altLang="zh-CN" sz="180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 1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440603" y="182445"/>
            <a:ext cx="77777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8965"/>
            <a:r>
              <a:rPr kumimoji="1"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OfficePLUS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</p:txBody>
      </p:sp>
      <p:sp>
        <p:nvSpPr>
          <p:cNvPr id="9" name="文本框 8"/>
          <p:cNvSpPr txBox="1"/>
          <p:nvPr userDrawn="1"/>
        </p:nvSpPr>
        <p:spPr>
          <a:xfrm>
            <a:off x="431800" y="1174234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一键调整模板颜色</a:t>
            </a:r>
            <a:endParaRPr lang="en-US" sz="3200" b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1800" y="2138895"/>
            <a:ext cx="5295899" cy="3847021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464300" y="2138895"/>
            <a:ext cx="5295900" cy="3847022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2" name="文本框 11"/>
          <p:cNvSpPr txBox="1"/>
          <p:nvPr userDrawn="1"/>
        </p:nvSpPr>
        <p:spPr>
          <a:xfrm>
            <a:off x="333477" y="6061002"/>
            <a:ext cx="31838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spc="150">
                <a:latin typeface="微软雅黑" panose="020B0503020204020204" charset="-122"/>
                <a:ea typeface="微软雅黑" panose="020B0503020204020204" charset="-122"/>
              </a:rPr>
              <a:t>1.</a:t>
            </a:r>
            <a:r>
              <a:rPr lang="zh-CN" altLang="en-US" sz="1200" spc="150">
                <a:latin typeface="微软雅黑" panose="020B0503020204020204" charset="-122"/>
                <a:ea typeface="微软雅黑" panose="020B0503020204020204" charset="-122"/>
              </a:rPr>
              <a:t> 选择“设计”</a:t>
            </a:r>
            <a:r>
              <a:rPr lang="en-US" altLang="zh-CN" sz="1200" spc="150">
                <a:latin typeface="微软雅黑" panose="020B0503020204020204" charset="-122"/>
                <a:ea typeface="微软雅黑" panose="020B0503020204020204" charset="-122"/>
              </a:rPr>
              <a:t>-</a:t>
            </a:r>
            <a:r>
              <a:rPr lang="zh-CN" altLang="en-US" sz="1200" spc="150">
                <a:latin typeface="微软雅黑" panose="020B0503020204020204" charset="-122"/>
                <a:ea typeface="微软雅黑" panose="020B0503020204020204" charset="-122"/>
              </a:rPr>
              <a:t>“变体”</a:t>
            </a:r>
            <a:r>
              <a:rPr lang="en-US" altLang="zh-CN" sz="1200" spc="150">
                <a:latin typeface="微软雅黑" panose="020B0503020204020204" charset="-122"/>
                <a:ea typeface="微软雅黑" panose="020B0503020204020204" charset="-122"/>
              </a:rPr>
              <a:t>-</a:t>
            </a:r>
            <a:r>
              <a:rPr lang="zh-CN" altLang="en-US" sz="1200" spc="150">
                <a:latin typeface="微软雅黑" panose="020B0503020204020204" charset="-122"/>
                <a:ea typeface="微软雅黑" panose="020B0503020204020204" charset="-122"/>
              </a:rPr>
              <a:t>“颜色”；</a:t>
            </a:r>
            <a:endParaRPr lang="en-US" sz="1200" spc="15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 userDrawn="1"/>
        </p:nvSpPr>
        <p:spPr>
          <a:xfrm>
            <a:off x="6360651" y="6061002"/>
            <a:ext cx="45624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spc="150">
                <a:latin typeface="微软雅黑" panose="020B0503020204020204" charset="-122"/>
                <a:ea typeface="微软雅黑" panose="020B0503020204020204" charset="-122"/>
              </a:rPr>
              <a:t>2.</a:t>
            </a:r>
            <a:r>
              <a:rPr lang="zh-CN" altLang="en-US" sz="1200" spc="150">
                <a:latin typeface="微软雅黑" panose="020B0503020204020204" charset="-122"/>
                <a:ea typeface="微软雅黑" panose="020B0503020204020204" charset="-122"/>
              </a:rPr>
              <a:t> 选择你喜欢的颜色搭配，模板一秒调整为你选颜色。</a:t>
            </a:r>
            <a:endParaRPr lang="en-US" sz="1200" spc="15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005928" y="2609333"/>
            <a:ext cx="819667" cy="8196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787853" y="4257158"/>
            <a:ext cx="819667" cy="8196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模板使用技巧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440603" y="759873"/>
            <a:ext cx="17508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8965"/>
            <a:r>
              <a:rPr lang="zh-CN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模板使用技巧</a:t>
            </a:r>
            <a:r>
              <a:rPr lang="en-US" altLang="zh-CN" sz="180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 2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</p:txBody>
      </p:sp>
      <p:sp>
        <p:nvSpPr>
          <p:cNvPr id="4" name="矩形 3"/>
          <p:cNvSpPr/>
          <p:nvPr userDrawn="1"/>
        </p:nvSpPr>
        <p:spPr>
          <a:xfrm>
            <a:off x="440603" y="182445"/>
            <a:ext cx="77777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8965"/>
            <a:r>
              <a:rPr kumimoji="1"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OfficePLUS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1800" y="2138895"/>
            <a:ext cx="5295899" cy="3847021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464301" y="2138895"/>
            <a:ext cx="5295900" cy="3847022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7" name="文本框 6"/>
          <p:cNvSpPr txBox="1"/>
          <p:nvPr userDrawn="1"/>
        </p:nvSpPr>
        <p:spPr>
          <a:xfrm>
            <a:off x="431800" y="1174234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随时添加模板样式</a:t>
            </a:r>
            <a:endParaRPr lang="en-US" sz="3200" b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 userDrawn="1"/>
        </p:nvSpPr>
        <p:spPr>
          <a:xfrm>
            <a:off x="333477" y="6061002"/>
            <a:ext cx="30107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spc="150">
                <a:latin typeface="微软雅黑" panose="020B0503020204020204" charset="-122"/>
                <a:ea typeface="微软雅黑" panose="020B0503020204020204" charset="-122"/>
              </a:rPr>
              <a:t>1.</a:t>
            </a:r>
            <a:r>
              <a:rPr lang="zh-CN" altLang="en-US" sz="1200" spc="150">
                <a:latin typeface="微软雅黑" panose="020B0503020204020204" charset="-122"/>
                <a:ea typeface="微软雅黑" panose="020B0503020204020204" charset="-122"/>
              </a:rPr>
              <a:t> 选择“开始”</a:t>
            </a:r>
            <a:r>
              <a:rPr lang="en-US" altLang="zh-CN" sz="1200" spc="150">
                <a:latin typeface="微软雅黑" panose="020B0503020204020204" charset="-122"/>
                <a:ea typeface="微软雅黑" panose="020B0503020204020204" charset="-122"/>
              </a:rPr>
              <a:t>-</a:t>
            </a:r>
            <a:r>
              <a:rPr lang="zh-CN" altLang="en-US" sz="1200" spc="150">
                <a:latin typeface="微软雅黑" panose="020B0503020204020204" charset="-122"/>
                <a:ea typeface="微软雅黑" panose="020B0503020204020204" charset="-122"/>
              </a:rPr>
              <a:t>“新建幻灯片”；</a:t>
            </a:r>
            <a:endParaRPr lang="en-US" sz="1200" spc="15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 userDrawn="1"/>
        </p:nvSpPr>
        <p:spPr>
          <a:xfrm>
            <a:off x="6360651" y="6061002"/>
            <a:ext cx="52565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spc="150">
                <a:latin typeface="微软雅黑" panose="020B0503020204020204" charset="-122"/>
                <a:ea typeface="微软雅黑" panose="020B0503020204020204" charset="-122"/>
              </a:rPr>
              <a:t>2.</a:t>
            </a:r>
            <a:r>
              <a:rPr lang="zh-CN" altLang="en-US" sz="1200" spc="150">
                <a:latin typeface="微软雅黑" panose="020B0503020204020204" charset="-122"/>
                <a:ea typeface="微软雅黑" panose="020B0503020204020204" charset="-122"/>
              </a:rPr>
              <a:t> 选择你需要的页面，如封面页，目录页，副标题页，内容页等</a:t>
            </a:r>
            <a:r>
              <a:rPr lang="en-US" altLang="zh-CN" sz="1200" spc="150">
                <a:latin typeface="微软雅黑" panose="020B0503020204020204" charset="-122"/>
                <a:ea typeface="微软雅黑" panose="020B0503020204020204" charset="-122"/>
              </a:rPr>
              <a:t>…</a:t>
            </a:r>
            <a:endParaRPr lang="en-US" sz="1200" spc="15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00878" y="2428358"/>
            <a:ext cx="819667" cy="8196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关注微软Office文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E73A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4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矩形: 圆角 3"/>
          <p:cNvSpPr/>
          <p:nvPr userDrawn="1"/>
        </p:nvSpPr>
        <p:spPr>
          <a:xfrm>
            <a:off x="1079465" y="1527629"/>
            <a:ext cx="3802742" cy="3802742"/>
          </a:xfrm>
          <a:prstGeom prst="roundRect">
            <a:avLst>
              <a:gd name="adj" fmla="val 5598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4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5" name="图片 4" descr="图片包含 纵横字谜, 文字&#10;&#10;已生成极高可信度的说明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08065" y="1756229"/>
            <a:ext cx="3345542" cy="3345542"/>
          </a:xfrm>
          <a:prstGeom prst="rect">
            <a:avLst/>
          </a:prstGeom>
        </p:spPr>
      </p:pic>
      <p:sp>
        <p:nvSpPr>
          <p:cNvPr id="6" name="文本框 5"/>
          <p:cNvSpPr txBox="1"/>
          <p:nvPr userDrawn="1"/>
        </p:nvSpPr>
        <p:spPr>
          <a:xfrm>
            <a:off x="5239657" y="1566506"/>
            <a:ext cx="6013185" cy="35492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zh-CN" altLang="en-US" sz="3600" b="1" ker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办公模板更新</a:t>
            </a:r>
            <a:endParaRPr lang="en-US" altLang="zh-CN" sz="3600" b="1" ker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zh-CN" altLang="en-US" sz="3600" b="1" ker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微软</a:t>
            </a:r>
            <a:endParaRPr lang="en-US" altLang="zh-CN" sz="3600" b="1" ker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zh-CN" altLang="en-US" sz="3600" b="1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微信扫码关注</a:t>
            </a:r>
            <a:endParaRPr lang="en-US" altLang="zh-CN" sz="3600" b="1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zh-CN" altLang="en-US" sz="3600" b="1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「 微软</a:t>
            </a:r>
            <a:r>
              <a:rPr lang="en-US" altLang="zh-CN" sz="3600" b="1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Office</a:t>
            </a:r>
            <a:r>
              <a:rPr lang="zh-CN" altLang="en-US" sz="3600" b="1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文档 」服务号</a:t>
            </a:r>
            <a:endParaRPr lang="en-US" altLang="zh-CN" sz="3600" b="1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7" name="图片 6">
            <a:hlinkClick r:id="rId3"/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9657" y="6345797"/>
            <a:ext cx="1712686" cy="22607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微软黑科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 userDrawn="1"/>
        </p:nvCxnSpPr>
        <p:spPr>
          <a:xfrm>
            <a:off x="0" y="657288"/>
            <a:ext cx="12192000" cy="0"/>
          </a:xfrm>
          <a:prstGeom prst="line">
            <a:avLst/>
          </a:prstGeom>
          <a:ln>
            <a:solidFill>
              <a:srgbClr val="E73A1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 userDrawn="1"/>
        </p:nvSpPr>
        <p:spPr>
          <a:xfrm>
            <a:off x="0" y="3091547"/>
            <a:ext cx="12192000" cy="3766453"/>
          </a:xfrm>
          <a:prstGeom prst="rect">
            <a:avLst/>
          </a:prstGeom>
          <a:solidFill>
            <a:srgbClr val="E73A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4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矩形: 圆角 7"/>
          <p:cNvSpPr/>
          <p:nvPr userDrawn="1"/>
        </p:nvSpPr>
        <p:spPr>
          <a:xfrm>
            <a:off x="621395" y="1362836"/>
            <a:ext cx="3462340" cy="3462340"/>
          </a:xfrm>
          <a:prstGeom prst="roundRect">
            <a:avLst>
              <a:gd name="adj" fmla="val 5598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4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矩形: 圆角 8"/>
          <p:cNvSpPr/>
          <p:nvPr userDrawn="1"/>
        </p:nvSpPr>
        <p:spPr>
          <a:xfrm>
            <a:off x="4374467" y="1362836"/>
            <a:ext cx="3462340" cy="3462340"/>
          </a:xfrm>
          <a:prstGeom prst="roundRect">
            <a:avLst>
              <a:gd name="adj" fmla="val 5598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4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1656327" y="286129"/>
            <a:ext cx="8879354" cy="6701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>
              <a:lnSpc>
                <a:spcPct val="130000"/>
              </a:lnSpc>
              <a:spcBef>
                <a:spcPts val="600"/>
              </a:spcBef>
            </a:pPr>
            <a:r>
              <a:rPr lang="zh-CN" altLang="en-US" sz="3200" b="1" kern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 微信扫描小程序码，使用微软移动办公黑科技 </a:t>
            </a:r>
            <a:endParaRPr lang="en-US" sz="3200" b="1" kern="0" dirty="0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 flipH="1">
            <a:off x="1523089" y="369629"/>
            <a:ext cx="266460" cy="622048"/>
          </a:xfrm>
          <a:prstGeom prst="line">
            <a:avLst/>
          </a:prstGeom>
          <a:ln>
            <a:solidFill>
              <a:srgbClr val="E73A1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 userDrawn="1"/>
        </p:nvCxnSpPr>
        <p:spPr>
          <a:xfrm flipH="1">
            <a:off x="10402443" y="369629"/>
            <a:ext cx="266460" cy="622048"/>
          </a:xfrm>
          <a:prstGeom prst="line">
            <a:avLst/>
          </a:prstGeom>
          <a:ln>
            <a:solidFill>
              <a:srgbClr val="E73A1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: 圆角 12"/>
          <p:cNvSpPr/>
          <p:nvPr userDrawn="1"/>
        </p:nvSpPr>
        <p:spPr>
          <a:xfrm>
            <a:off x="8159751" y="1362836"/>
            <a:ext cx="3462340" cy="3462340"/>
          </a:xfrm>
          <a:prstGeom prst="roundRect">
            <a:avLst>
              <a:gd name="adj" fmla="val 5598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4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 userDrawn="1"/>
        </p:nvSpPr>
        <p:spPr>
          <a:xfrm>
            <a:off x="987447" y="5138740"/>
            <a:ext cx="2730235" cy="9074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zh-CN" altLang="en-US" sz="2000" kern="0">
                <a:solidFill>
                  <a:schemeClr val="bg1">
                    <a:alpha val="77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在微信访问</a:t>
            </a:r>
            <a:r>
              <a:rPr lang="en-US" altLang="zh-CN" sz="2000" kern="0">
                <a:solidFill>
                  <a:schemeClr val="bg1">
                    <a:alpha val="77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OneDrive</a:t>
            </a:r>
            <a:endParaRPr lang="en-US" altLang="zh-CN" sz="2000" kern="0">
              <a:solidFill>
                <a:schemeClr val="bg1">
                  <a:alpha val="77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algn="ctr">
              <a:lnSpc>
                <a:spcPct val="140000"/>
              </a:lnSpc>
            </a:pPr>
            <a:r>
              <a:rPr lang="zh-CN" altLang="en-US" sz="2000" b="1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 「 微软</a:t>
            </a:r>
            <a:r>
              <a:rPr lang="en-US" altLang="zh-CN" sz="2000" b="1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Office</a:t>
            </a:r>
            <a:r>
              <a:rPr lang="zh-CN" altLang="en-US" sz="2000" b="1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文档 」</a:t>
            </a:r>
            <a:endParaRPr lang="en-US" sz="2000" b="1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 userDrawn="1"/>
        </p:nvSpPr>
        <p:spPr>
          <a:xfrm>
            <a:off x="4862328" y="5138740"/>
            <a:ext cx="2467342" cy="9074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zh-CN" altLang="en-US" sz="2000" kern="0">
                <a:solidFill>
                  <a:schemeClr val="bg1">
                    <a:alpha val="77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让你的文档会说话</a:t>
            </a:r>
            <a:endParaRPr lang="en-US" altLang="zh-CN" sz="2000" kern="0">
              <a:solidFill>
                <a:schemeClr val="bg1">
                  <a:alpha val="77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algn="ctr">
              <a:lnSpc>
                <a:spcPct val="140000"/>
              </a:lnSpc>
            </a:pPr>
            <a:r>
              <a:rPr lang="zh-CN" altLang="en-US" sz="2000" b="1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 「 微软听听文档 」</a:t>
            </a:r>
            <a:endParaRPr lang="zh-CN" altLang="en-US" sz="2000" b="1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 userDrawn="1"/>
        </p:nvSpPr>
        <p:spPr>
          <a:xfrm>
            <a:off x="8644425" y="5138740"/>
            <a:ext cx="2492990" cy="9074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zh-CN" altLang="en-US" sz="2000" kern="0">
                <a:solidFill>
                  <a:schemeClr val="bg1">
                    <a:alpha val="77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你的文档创作小助手</a:t>
            </a:r>
            <a:endParaRPr lang="en-US" altLang="zh-CN" sz="2000" kern="0">
              <a:solidFill>
                <a:schemeClr val="bg1">
                  <a:alpha val="77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algn="ctr">
              <a:lnSpc>
                <a:spcPct val="140000"/>
              </a:lnSpc>
            </a:pPr>
            <a:r>
              <a:rPr lang="zh-CN" altLang="en-US" sz="2000" b="1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 「 微软</a:t>
            </a:r>
            <a:r>
              <a:rPr lang="en-US" altLang="zh-CN" sz="2000" b="1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AI</a:t>
            </a:r>
            <a:r>
              <a:rPr lang="zh-CN" altLang="en-US" sz="2000" b="1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识图 」</a:t>
            </a:r>
            <a:endParaRPr lang="zh-CN" altLang="en-US" sz="2000" b="1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cxnSp>
        <p:nvCxnSpPr>
          <p:cNvPr id="20" name="直接连接符 19"/>
          <p:cNvCxnSpPr/>
          <p:nvPr userDrawn="1"/>
        </p:nvCxnSpPr>
        <p:spPr>
          <a:xfrm>
            <a:off x="4198035" y="5330650"/>
            <a:ext cx="0" cy="653143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 userDrawn="1"/>
        </p:nvCxnSpPr>
        <p:spPr>
          <a:xfrm>
            <a:off x="7976215" y="5330650"/>
            <a:ext cx="0" cy="653143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图片 21">
            <a:hlinkClick r:id="rId2"/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9657" y="6345797"/>
            <a:ext cx="1712686" cy="22607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8716" y="1726788"/>
            <a:ext cx="2743200" cy="27432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82" y="1726788"/>
            <a:ext cx="2743200" cy="2743200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9320" y="1726788"/>
            <a:ext cx="2743200" cy="2743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274320" y="321260"/>
            <a:ext cx="11683455" cy="393053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8" name="任意形状 8"/>
          <p:cNvSpPr/>
          <p:nvPr userDrawn="1">
            <p:custDataLst>
              <p:tags r:id="rId3"/>
            </p:custDataLst>
          </p:nvPr>
        </p:nvSpPr>
        <p:spPr>
          <a:xfrm>
            <a:off x="9490237" y="321259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/>
              </a:gs>
              <a:gs pos="99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9" name="任意形状 9"/>
          <p:cNvSpPr/>
          <p:nvPr userDrawn="1">
            <p:custDataLst>
              <p:tags r:id="rId4"/>
            </p:custDataLst>
          </p:nvPr>
        </p:nvSpPr>
        <p:spPr>
          <a:xfrm rot="10800000">
            <a:off x="261015" y="2411670"/>
            <a:ext cx="1887415" cy="184012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10" name="矩形 9"/>
          <p:cNvSpPr/>
          <p:nvPr userDrawn="1">
            <p:custDataLst>
              <p:tags r:id="rId5"/>
            </p:custDataLst>
          </p:nvPr>
        </p:nvSpPr>
        <p:spPr>
          <a:xfrm>
            <a:off x="9471025" y="6254750"/>
            <a:ext cx="1800225" cy="762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 userDrawn="1">
            <p:custDataLst>
              <p:tags r:id="rId6"/>
            </p:custDataLst>
          </p:nvPr>
        </p:nvSpPr>
        <p:spPr>
          <a:xfrm flipV="1">
            <a:off x="750570" y="6305550"/>
            <a:ext cx="715645" cy="762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 userDrawn="1">
            <p:custDataLst>
              <p:tags r:id="rId7"/>
            </p:custDataLst>
          </p:nvPr>
        </p:nvSpPr>
        <p:spPr>
          <a:xfrm>
            <a:off x="1555115" y="6306820"/>
            <a:ext cx="88900" cy="762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>
            <p:custDataLst>
              <p:tags r:id="rId8"/>
            </p:custDataLst>
          </p:nvPr>
        </p:nvSpPr>
        <p:spPr>
          <a:xfrm>
            <a:off x="1731010" y="6306820"/>
            <a:ext cx="253365" cy="762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883644" y="809127"/>
            <a:ext cx="9144000" cy="1896745"/>
          </a:xfrm>
        </p:spPr>
        <p:txBody>
          <a:bodyPr lIns="91440" tIns="45720" rIns="91440" bIns="0" anchor="b" anchorCtr="0">
            <a:normAutofit/>
          </a:bodyPr>
          <a:lstStyle>
            <a:lvl1pPr algn="l">
              <a:defRPr sz="6600" b="1" spc="600" baseline="0">
                <a:latin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3"/>
            </p:custDataLst>
          </p:nvPr>
        </p:nvSpPr>
        <p:spPr>
          <a:xfrm>
            <a:off x="883643" y="3017520"/>
            <a:ext cx="9144000" cy="890270"/>
          </a:xfrm>
        </p:spPr>
        <p:txBody>
          <a:bodyPr lIns="91440" tIns="0" rIns="91440" bIns="45720">
            <a:normAutofit/>
          </a:bodyPr>
          <a:lstStyle>
            <a:lvl1pPr marL="0" indent="0" algn="l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883644" y="5050433"/>
            <a:ext cx="3365430" cy="579657"/>
          </a:xfrm>
        </p:spPr>
        <p:txBody>
          <a:bodyPr lIns="91440" tIns="45720" rIns="91440" bIns="45720">
            <a:normAutofit/>
          </a:bodyPr>
          <a:lstStyle>
            <a:lvl1pPr marL="0" indent="0">
              <a:buNone/>
              <a:defRPr sz="2400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zh-CN" altLang="en-US" dirty="0"/>
              <a:t>编辑文本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 userDrawn="1">
            <p:custDataLst>
              <p:tags r:id="rId2"/>
            </p:custDataLst>
          </p:nvPr>
        </p:nvSpPr>
        <p:spPr>
          <a:xfrm>
            <a:off x="0" y="6474460"/>
            <a:ext cx="12249150" cy="3835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76775" y="2059757"/>
            <a:ext cx="6243774" cy="922021"/>
          </a:xfrm>
        </p:spPr>
        <p:txBody>
          <a:bodyPr lIns="91440" tIns="45720" rIns="91440" bIns="0" anchor="b" anchorCtr="0">
            <a:normAutofit/>
          </a:bodyPr>
          <a:lstStyle>
            <a:lvl1pPr>
              <a:defRPr sz="5400" u="none" strike="noStrike" kern="1200" cap="none" spc="300" normalizeH="0" baseline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76775" y="3102596"/>
            <a:ext cx="6243774" cy="1401006"/>
          </a:xfrm>
        </p:spPr>
        <p:txBody>
          <a:bodyPr lIns="91440" tIns="0" rIns="91440" bIns="45720">
            <a:normAutofit/>
          </a:bodyPr>
          <a:lstStyle>
            <a:lvl1pPr marL="0" indent="0" eaLnBrk="1" fontAlgn="auto" latinLnBrk="0" hangingPunct="1"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7628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24522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3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>
            <p:custDataLst>
              <p:tags r:id="rId2"/>
            </p:custDataLst>
          </p:nvPr>
        </p:nvSpPr>
        <p:spPr>
          <a:xfrm>
            <a:off x="266065" y="313690"/>
            <a:ext cx="11683365" cy="5634990"/>
          </a:xfrm>
          <a:prstGeom prst="rect">
            <a:avLst/>
          </a:prstGeom>
          <a:solidFill>
            <a:schemeClr val="tx2"/>
          </a:solidFill>
          <a:ln w="28575" cmpd="sng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9" name="矩形 8"/>
          <p:cNvSpPr/>
          <p:nvPr userDrawn="1">
            <p:custDataLst>
              <p:tags r:id="rId3"/>
            </p:custDataLst>
          </p:nvPr>
        </p:nvSpPr>
        <p:spPr>
          <a:xfrm>
            <a:off x="1422400" y="4064000"/>
            <a:ext cx="5283200" cy="12700"/>
          </a:xfrm>
          <a:prstGeom prst="rect">
            <a:avLst/>
          </a:prstGeom>
          <a:solidFill>
            <a:schemeClr val="accent1">
              <a:lumMod val="50000"/>
              <a:alpha val="1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形状 8"/>
          <p:cNvSpPr/>
          <p:nvPr userDrawn="1">
            <p:custDataLst>
              <p:tags r:id="rId4"/>
            </p:custDataLst>
          </p:nvPr>
        </p:nvSpPr>
        <p:spPr>
          <a:xfrm>
            <a:off x="9480712" y="313004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/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8" name="任意形状 9"/>
          <p:cNvSpPr/>
          <p:nvPr userDrawn="1">
            <p:custDataLst>
              <p:tags r:id="rId5"/>
            </p:custDataLst>
          </p:nvPr>
        </p:nvSpPr>
        <p:spPr>
          <a:xfrm rot="10800000">
            <a:off x="261015" y="4113028"/>
            <a:ext cx="1887415" cy="184012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99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1320799" y="2376714"/>
            <a:ext cx="6653601" cy="1607337"/>
          </a:xfrm>
        </p:spPr>
        <p:txBody>
          <a:bodyPr vert="horz" lIns="91440" tIns="45720" rIns="9144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9600" b="1" i="0" u="none" strike="noStrike" kern="1200" cap="none" spc="6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形状 8"/>
          <p:cNvSpPr/>
          <p:nvPr userDrawn="1">
            <p:custDataLst>
              <p:tags r:id="rId2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6" name="任意形状 8"/>
          <p:cNvSpPr/>
          <p:nvPr userDrawn="1">
            <p:custDataLst>
              <p:tags r:id="rId3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63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 userDrawn="1">
            <p:custDataLst>
              <p:tags r:id="rId3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>
            <a:normAutofit/>
          </a:bodyPr>
          <a:lstStyle>
            <a:lvl1pPr>
              <a:defRPr sz="32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dirty="0">
              <a:sym typeface="+mn-ea"/>
            </a:endParaRPr>
          </a:p>
        </p:txBody>
      </p:sp>
      <p:sp>
        <p:nvSpPr>
          <p:cNvPr id="6" name="任意形状 8"/>
          <p:cNvSpPr/>
          <p:nvPr userDrawn="1">
            <p:custDataLst>
              <p:tags r:id="rId3"/>
            </p:custDataLst>
          </p:nvPr>
        </p:nvSpPr>
        <p:spPr>
          <a:xfrm rot="16200000">
            <a:off x="-21591" y="25773"/>
            <a:ext cx="1741805" cy="1698625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/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10" name="任意形状 9"/>
          <p:cNvSpPr/>
          <p:nvPr userDrawn="1">
            <p:custDataLst>
              <p:tags r:id="rId4"/>
            </p:custDataLst>
          </p:nvPr>
        </p:nvSpPr>
        <p:spPr>
          <a:xfrm rot="10800000">
            <a:off x="0" y="5913755"/>
            <a:ext cx="976630" cy="95250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tx2">
                  <a:lumMod val="90000"/>
                  <a:alpha val="24000"/>
                </a:schemeClr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>
            <a:normAutofit/>
          </a:bodyPr>
          <a:lstStyle>
            <a:lvl1pPr>
              <a:defRPr sz="36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9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0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2663825"/>
          </a:xfrm>
          <a:prstGeom prst="rect">
            <a:avLst/>
          </a:prstGeom>
          <a:solidFill>
            <a:schemeClr val="tx2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8" name="任意形状 9"/>
          <p:cNvSpPr/>
          <p:nvPr userDrawn="1">
            <p:custDataLst>
              <p:tags r:id="rId3"/>
            </p:custDataLst>
          </p:nvPr>
        </p:nvSpPr>
        <p:spPr>
          <a:xfrm rot="16200000">
            <a:off x="-18383" y="15240"/>
            <a:ext cx="1243965" cy="1213485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tx2">
                  <a:lumMod val="90000"/>
                  <a:alpha val="24000"/>
                </a:schemeClr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6" name="任意形状 8"/>
          <p:cNvSpPr/>
          <p:nvPr userDrawn="1">
            <p:custDataLst>
              <p:tags r:id="rId4"/>
            </p:custDataLst>
          </p:nvPr>
        </p:nvSpPr>
        <p:spPr>
          <a:xfrm>
            <a:off x="10344785" y="0"/>
            <a:ext cx="1847215" cy="1801495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/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>
            <a:normAutofit/>
          </a:bodyPr>
          <a:lstStyle>
            <a:lvl1pPr algn="ctr">
              <a:defRPr sz="36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9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0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3810" y="5029201"/>
            <a:ext cx="12192000" cy="1828799"/>
          </a:xfrm>
          <a:prstGeom prst="rect">
            <a:avLst/>
          </a:prstGeom>
          <a:solidFill>
            <a:schemeClr val="tx2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10" name="任意形状 9"/>
          <p:cNvSpPr/>
          <p:nvPr userDrawn="1">
            <p:custDataLst>
              <p:tags r:id="rId3"/>
            </p:custDataLst>
          </p:nvPr>
        </p:nvSpPr>
        <p:spPr>
          <a:xfrm rot="10800000">
            <a:off x="3810" y="5905500"/>
            <a:ext cx="976630" cy="95250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tx2">
                  <a:lumMod val="90000"/>
                  <a:alpha val="24000"/>
                </a:schemeClr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>
            <a:normAutofit/>
          </a:bodyPr>
          <a:lstStyle>
            <a:lvl1pPr algn="ctr">
              <a:defRPr sz="32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9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-3492"/>
            <a:ext cx="12192000" cy="914400"/>
          </a:xfrm>
          <a:prstGeom prst="rect">
            <a:avLst/>
          </a:prstGeom>
          <a:solidFill>
            <a:schemeClr val="tx2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755" y="193040"/>
            <a:ext cx="11037570" cy="521335"/>
          </a:xfrm>
        </p:spPr>
        <p:txBody>
          <a:bodyPr>
            <a:noAutofit/>
          </a:bodyPr>
          <a:lstStyle>
            <a:lvl1pPr>
              <a:defRPr sz="28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3.xml"/><Relationship Id="rId8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0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Relationship Id="rId3" Type="http://schemas.openxmlformats.org/officeDocument/2006/relationships/slideLayout" Target="../slideLayouts/slideLayout7.xml"/><Relationship Id="rId25" Type="http://schemas.openxmlformats.org/officeDocument/2006/relationships/theme" Target="../theme/theme2.xml"/><Relationship Id="rId24" Type="http://schemas.openxmlformats.org/officeDocument/2006/relationships/tags" Target="../tags/tag128.xml"/><Relationship Id="rId23" Type="http://schemas.openxmlformats.org/officeDocument/2006/relationships/tags" Target="../tags/tag127.xml"/><Relationship Id="rId22" Type="http://schemas.openxmlformats.org/officeDocument/2006/relationships/tags" Target="../tags/tag126.xml"/><Relationship Id="rId21" Type="http://schemas.openxmlformats.org/officeDocument/2006/relationships/tags" Target="../tags/tag125.xml"/><Relationship Id="rId20" Type="http://schemas.openxmlformats.org/officeDocument/2006/relationships/tags" Target="../tags/tag124.xml"/><Relationship Id="rId2" Type="http://schemas.openxmlformats.org/officeDocument/2006/relationships/slideLayout" Target="../slideLayouts/slideLayout6.xml"/><Relationship Id="rId19" Type="http://schemas.openxmlformats.org/officeDocument/2006/relationships/tags" Target="../tags/tag123.xml"/><Relationship Id="rId18" Type="http://schemas.openxmlformats.org/officeDocument/2006/relationships/slideLayout" Target="../slideLayouts/slideLayout22.xml"/><Relationship Id="rId17" Type="http://schemas.openxmlformats.org/officeDocument/2006/relationships/slideLayout" Target="../slideLayouts/slideLayout21.xml"/><Relationship Id="rId16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4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5" r:id="rId12"/>
    <p:sldLayoutId id="2147483666" r:id="rId13"/>
    <p:sldLayoutId id="2147483667" r:id="rId14"/>
    <p:sldLayoutId id="2147483668" r:id="rId15"/>
    <p:sldLayoutId id="2147483669" r:id="rId16"/>
    <p:sldLayoutId id="2147483670" r:id="rId17"/>
    <p:sldLayoutId id="2147483671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accent1"/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5.xml"/><Relationship Id="rId3" Type="http://schemas.openxmlformats.org/officeDocument/2006/relationships/tags" Target="../tags/tag131.xml"/><Relationship Id="rId2" Type="http://schemas.openxmlformats.org/officeDocument/2006/relationships/tags" Target="../tags/tag130.xml"/><Relationship Id="rId1" Type="http://schemas.openxmlformats.org/officeDocument/2006/relationships/tags" Target="../tags/tag129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1.xml"/><Relationship Id="rId3" Type="http://schemas.openxmlformats.org/officeDocument/2006/relationships/tags" Target="../tags/tag133.xml"/><Relationship Id="rId2" Type="http://schemas.openxmlformats.org/officeDocument/2006/relationships/image" Target="../media/image12.png"/><Relationship Id="rId1" Type="http://schemas.openxmlformats.org/officeDocument/2006/relationships/tags" Target="../tags/tag132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136.xml"/><Relationship Id="rId2" Type="http://schemas.openxmlformats.org/officeDocument/2006/relationships/tags" Target="../tags/tag135.xml"/><Relationship Id="rId1" Type="http://schemas.openxmlformats.org/officeDocument/2006/relationships/tags" Target="../tags/tag134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4.xml"/><Relationship Id="rId8" Type="http://schemas.openxmlformats.org/officeDocument/2006/relationships/slideLayout" Target="../slideLayouts/slideLayout11.xml"/><Relationship Id="rId7" Type="http://schemas.openxmlformats.org/officeDocument/2006/relationships/tags" Target="../tags/tag14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tags" Target="../tags/tag140.xml"/><Relationship Id="rId3" Type="http://schemas.openxmlformats.org/officeDocument/2006/relationships/tags" Target="../tags/tag139.xml"/><Relationship Id="rId2" Type="http://schemas.openxmlformats.org/officeDocument/2006/relationships/tags" Target="../tags/tag138.xml"/><Relationship Id="rId1" Type="http://schemas.openxmlformats.org/officeDocument/2006/relationships/tags" Target="../tags/tag13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144.xml"/><Relationship Id="rId2" Type="http://schemas.openxmlformats.org/officeDocument/2006/relationships/tags" Target="../tags/tag143.xml"/><Relationship Id="rId1" Type="http://schemas.openxmlformats.org/officeDocument/2006/relationships/tags" Target="../tags/tag142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6.xml"/><Relationship Id="rId8" Type="http://schemas.openxmlformats.org/officeDocument/2006/relationships/slideLayout" Target="../slideLayouts/slideLayout11.xml"/><Relationship Id="rId7" Type="http://schemas.openxmlformats.org/officeDocument/2006/relationships/tags" Target="../tags/tag149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tags" Target="../tags/tag148.xml"/><Relationship Id="rId3" Type="http://schemas.openxmlformats.org/officeDocument/2006/relationships/tags" Target="../tags/tag147.xml"/><Relationship Id="rId2" Type="http://schemas.openxmlformats.org/officeDocument/2006/relationships/tags" Target="../tags/tag146.xml"/><Relationship Id="rId1" Type="http://schemas.openxmlformats.org/officeDocument/2006/relationships/tags" Target="../tags/tag145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tags" Target="../tags/tag150.xml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1.xml"/><Relationship Id="rId4" Type="http://schemas.openxmlformats.org/officeDocument/2006/relationships/image" Target="../media/image22.png"/><Relationship Id="rId3" Type="http://schemas.openxmlformats.org/officeDocument/2006/relationships/tags" Target="../tags/tag152.xml"/><Relationship Id="rId2" Type="http://schemas.openxmlformats.org/officeDocument/2006/relationships/image" Target="../media/image21.png"/><Relationship Id="rId1" Type="http://schemas.openxmlformats.org/officeDocument/2006/relationships/tags" Target="../tags/tag151.xml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1.xml"/><Relationship Id="rId4" Type="http://schemas.openxmlformats.org/officeDocument/2006/relationships/image" Target="../media/image24.png"/><Relationship Id="rId3" Type="http://schemas.openxmlformats.org/officeDocument/2006/relationships/tags" Target="../tags/tag154.xml"/><Relationship Id="rId2" Type="http://schemas.openxmlformats.org/officeDocument/2006/relationships/image" Target="../media/image23.png"/><Relationship Id="rId1" Type="http://schemas.openxmlformats.org/officeDocument/2006/relationships/tags" Target="../tags/tag153.xml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1.xml"/><Relationship Id="rId4" Type="http://schemas.openxmlformats.org/officeDocument/2006/relationships/tags" Target="../tags/tag156.xml"/><Relationship Id="rId3" Type="http://schemas.openxmlformats.org/officeDocument/2006/relationships/image" Target="../media/image26.png"/><Relationship Id="rId2" Type="http://schemas.openxmlformats.org/officeDocument/2006/relationships/tags" Target="../tags/tag155.xml"/><Relationship Id="rId1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1.xml"/><Relationship Id="rId4" Type="http://schemas.openxmlformats.org/officeDocument/2006/relationships/image" Target="../media/image28.png"/><Relationship Id="rId3" Type="http://schemas.openxmlformats.org/officeDocument/2006/relationships/tags" Target="../tags/tag158.xml"/><Relationship Id="rId2" Type="http://schemas.openxmlformats.org/officeDocument/2006/relationships/tags" Target="../tags/tag157.xml"/><Relationship Id="rId1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1.xml"/><Relationship Id="rId4" Type="http://schemas.openxmlformats.org/officeDocument/2006/relationships/image" Target="../media/image30.png"/><Relationship Id="rId3" Type="http://schemas.openxmlformats.org/officeDocument/2006/relationships/tags" Target="../tags/tag160.xml"/><Relationship Id="rId2" Type="http://schemas.openxmlformats.org/officeDocument/2006/relationships/tags" Target="../tags/tag159.xml"/><Relationship Id="rId1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1.xml"/><Relationship Id="rId4" Type="http://schemas.openxmlformats.org/officeDocument/2006/relationships/image" Target="../media/image32.png"/><Relationship Id="rId3" Type="http://schemas.openxmlformats.org/officeDocument/2006/relationships/tags" Target="../tags/tag162.xml"/><Relationship Id="rId2" Type="http://schemas.openxmlformats.org/officeDocument/2006/relationships/tags" Target="../tags/tag161.xml"/><Relationship Id="rId1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1.xml"/><Relationship Id="rId4" Type="http://schemas.openxmlformats.org/officeDocument/2006/relationships/image" Target="../media/image34.png"/><Relationship Id="rId3" Type="http://schemas.openxmlformats.org/officeDocument/2006/relationships/tags" Target="../tags/tag164.xml"/><Relationship Id="rId2" Type="http://schemas.openxmlformats.org/officeDocument/2006/relationships/image" Target="../media/image33.png"/><Relationship Id="rId1" Type="http://schemas.openxmlformats.org/officeDocument/2006/relationships/tags" Target="../tags/tag163.xml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167.xml"/><Relationship Id="rId2" Type="http://schemas.openxmlformats.org/officeDocument/2006/relationships/tags" Target="../tags/tag166.xml"/><Relationship Id="rId1" Type="http://schemas.openxmlformats.org/officeDocument/2006/relationships/tags" Target="../tags/tag16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168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7" Type="http://schemas.openxmlformats.org/officeDocument/2006/relationships/tags" Target="../tags/tag17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tags" Target="../tags/tag172.xml"/><Relationship Id="rId3" Type="http://schemas.openxmlformats.org/officeDocument/2006/relationships/tags" Target="../tags/tag171.xml"/><Relationship Id="rId2" Type="http://schemas.openxmlformats.org/officeDocument/2006/relationships/tags" Target="../tags/tag170.xml"/><Relationship Id="rId1" Type="http://schemas.openxmlformats.org/officeDocument/2006/relationships/tags" Target="../tags/tag16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tags" Target="../tags/tag174.xml"/><Relationship Id="rId1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8.xml"/><Relationship Id="rId8" Type="http://schemas.openxmlformats.org/officeDocument/2006/relationships/slideLayout" Target="../slideLayouts/slideLayout11.xml"/><Relationship Id="rId7" Type="http://schemas.openxmlformats.org/officeDocument/2006/relationships/tags" Target="../tags/tag179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tags" Target="../tags/tag178.xml"/><Relationship Id="rId3" Type="http://schemas.openxmlformats.org/officeDocument/2006/relationships/tags" Target="../tags/tag177.xml"/><Relationship Id="rId2" Type="http://schemas.openxmlformats.org/officeDocument/2006/relationships/tags" Target="../tags/tag176.xml"/><Relationship Id="rId1" Type="http://schemas.openxmlformats.org/officeDocument/2006/relationships/tags" Target="../tags/tag17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41.jpeg"/><Relationship Id="rId1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43.jpeg"/><Relationship Id="rId1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7" Type="http://schemas.openxmlformats.org/officeDocument/2006/relationships/tags" Target="../tags/tag18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" Type="http://schemas.openxmlformats.org/officeDocument/2006/relationships/tags" Target="../tags/tag18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46.png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187.xml"/><Relationship Id="rId2" Type="http://schemas.openxmlformats.org/officeDocument/2006/relationships/tags" Target="../tags/tag186.xml"/><Relationship Id="rId1" Type="http://schemas.openxmlformats.org/officeDocument/2006/relationships/tags" Target="../tags/tag185.xml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0.xml"/><Relationship Id="rId8" Type="http://schemas.openxmlformats.org/officeDocument/2006/relationships/slideLayout" Target="../slideLayouts/slideLayout11.xml"/><Relationship Id="rId7" Type="http://schemas.openxmlformats.org/officeDocument/2006/relationships/tags" Target="../tags/tag19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tags" Target="../tags/tag191.xml"/><Relationship Id="rId3" Type="http://schemas.openxmlformats.org/officeDocument/2006/relationships/tags" Target="../tags/tag190.xml"/><Relationship Id="rId2" Type="http://schemas.openxmlformats.org/officeDocument/2006/relationships/tags" Target="../tags/tag189.xml"/><Relationship Id="rId1" Type="http://schemas.openxmlformats.org/officeDocument/2006/relationships/tags" Target="../tags/tag18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4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7" Type="http://schemas.openxmlformats.org/officeDocument/2006/relationships/tags" Target="../tags/tag197.xml"/><Relationship Id="rId6" Type="http://schemas.openxmlformats.org/officeDocument/2006/relationships/image" Target="../media/image51.png"/><Relationship Id="rId5" Type="http://schemas.openxmlformats.org/officeDocument/2006/relationships/tags" Target="../tags/tag196.xml"/><Relationship Id="rId4" Type="http://schemas.openxmlformats.org/officeDocument/2006/relationships/image" Target="../media/image50.png"/><Relationship Id="rId3" Type="http://schemas.openxmlformats.org/officeDocument/2006/relationships/tags" Target="../tags/tag195.xml"/><Relationship Id="rId2" Type="http://schemas.openxmlformats.org/officeDocument/2006/relationships/tags" Target="../tags/tag194.xml"/><Relationship Id="rId1" Type="http://schemas.openxmlformats.org/officeDocument/2006/relationships/tags" Target="../tags/tag193.xml"/></Relationships>
</file>

<file path=ppt/slides/_rels/slide2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200.xml"/><Relationship Id="rId2" Type="http://schemas.openxmlformats.org/officeDocument/2006/relationships/tags" Target="../tags/tag199.xml"/><Relationship Id="rId1" Type="http://schemas.openxmlformats.org/officeDocument/2006/relationships/tags" Target="../tags/tag198.xml"/></Relationships>
</file>

<file path=ppt/slides/_rels/slide3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203.xml"/><Relationship Id="rId4" Type="http://schemas.openxmlformats.org/officeDocument/2006/relationships/image" Target="../media/image53.jpeg"/><Relationship Id="rId3" Type="http://schemas.openxmlformats.org/officeDocument/2006/relationships/tags" Target="../tags/tag202.xml"/><Relationship Id="rId2" Type="http://schemas.openxmlformats.org/officeDocument/2006/relationships/image" Target="../media/image52.jpeg"/><Relationship Id="rId1" Type="http://schemas.openxmlformats.org/officeDocument/2006/relationships/tags" Target="../tags/tag201.xml"/></Relationships>
</file>

<file path=ppt/slides/_rels/slide3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tags" Target="../tags/tag209.xml"/><Relationship Id="rId7" Type="http://schemas.openxmlformats.org/officeDocument/2006/relationships/image" Target="../media/image55.png"/><Relationship Id="rId6" Type="http://schemas.openxmlformats.org/officeDocument/2006/relationships/tags" Target="../tags/tag208.xml"/><Relationship Id="rId5" Type="http://schemas.openxmlformats.org/officeDocument/2006/relationships/image" Target="../media/image54.png"/><Relationship Id="rId4" Type="http://schemas.openxmlformats.org/officeDocument/2006/relationships/tags" Target="../tags/tag207.xml"/><Relationship Id="rId3" Type="http://schemas.openxmlformats.org/officeDocument/2006/relationships/tags" Target="../tags/tag206.xml"/><Relationship Id="rId2" Type="http://schemas.openxmlformats.org/officeDocument/2006/relationships/tags" Target="../tags/tag205.xml"/><Relationship Id="rId10" Type="http://schemas.openxmlformats.org/officeDocument/2006/relationships/notesSlide" Target="../notesSlides/notesSlide12.xml"/><Relationship Id="rId1" Type="http://schemas.openxmlformats.org/officeDocument/2006/relationships/tags" Target="../tags/tag204.xml"/></Relationships>
</file>

<file path=ppt/slides/_rels/slide3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1.xml"/><Relationship Id="rId5" Type="http://schemas.openxmlformats.org/officeDocument/2006/relationships/tags" Target="../tags/tag212.xml"/><Relationship Id="rId4" Type="http://schemas.openxmlformats.org/officeDocument/2006/relationships/image" Target="../media/image57.jpeg"/><Relationship Id="rId3" Type="http://schemas.openxmlformats.org/officeDocument/2006/relationships/image" Target="../media/image56.png"/><Relationship Id="rId2" Type="http://schemas.openxmlformats.org/officeDocument/2006/relationships/tags" Target="../tags/tag211.xml"/><Relationship Id="rId1" Type="http://schemas.openxmlformats.org/officeDocument/2006/relationships/tags" Target="../tags/tag21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59.png"/><Relationship Id="rId1" Type="http://schemas.openxmlformats.org/officeDocument/2006/relationships/image" Target="../media/image58.png"/></Relationships>
</file>

<file path=ppt/slides/_rels/slide3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215.xml"/><Relationship Id="rId2" Type="http://schemas.openxmlformats.org/officeDocument/2006/relationships/tags" Target="../tags/tag214.xml"/><Relationship Id="rId1" Type="http://schemas.openxmlformats.org/officeDocument/2006/relationships/tags" Target="../tags/tag213.xml"/></Relationships>
</file>

<file path=ppt/slides/_rels/slide35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4.xml"/><Relationship Id="rId8" Type="http://schemas.openxmlformats.org/officeDocument/2006/relationships/slideLayout" Target="../slideLayouts/slideLayout11.xml"/><Relationship Id="rId7" Type="http://schemas.openxmlformats.org/officeDocument/2006/relationships/tags" Target="../tags/tag22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tags" Target="../tags/tag219.xml"/><Relationship Id="rId3" Type="http://schemas.openxmlformats.org/officeDocument/2006/relationships/tags" Target="../tags/tag218.xml"/><Relationship Id="rId2" Type="http://schemas.openxmlformats.org/officeDocument/2006/relationships/tags" Target="../tags/tag217.xml"/><Relationship Id="rId1" Type="http://schemas.openxmlformats.org/officeDocument/2006/relationships/tags" Target="../tags/tag21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63.png"/><Relationship Id="rId1" Type="http://schemas.openxmlformats.org/officeDocument/2006/relationships/image" Target="../media/image62.png"/></Relationships>
</file>

<file path=ppt/slides/_rels/slide37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5.xml"/><Relationship Id="rId8" Type="http://schemas.openxmlformats.org/officeDocument/2006/relationships/slideLayout" Target="../slideLayouts/slideLayout11.xml"/><Relationship Id="rId7" Type="http://schemas.openxmlformats.org/officeDocument/2006/relationships/tags" Target="../tags/tag225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tags" Target="../tags/tag224.xml"/><Relationship Id="rId3" Type="http://schemas.openxmlformats.org/officeDocument/2006/relationships/tags" Target="../tags/tag223.xml"/><Relationship Id="rId2" Type="http://schemas.openxmlformats.org/officeDocument/2006/relationships/tags" Target="../tags/tag222.xml"/><Relationship Id="rId1" Type="http://schemas.openxmlformats.org/officeDocument/2006/relationships/tags" Target="../tags/tag22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66.png"/></Relationships>
</file>

<file path=ppt/slides/_rels/slide3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tags" Target="../tags/tag226.xml"/></Relationships>
</file>

<file path=ppt/slides/_rels/slide4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tags" Target="../tags/tag227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6.xml"/><Relationship Id="rId7" Type="http://schemas.openxmlformats.org/officeDocument/2006/relationships/slideLayout" Target="../slideLayouts/slideLayout11.xml"/><Relationship Id="rId6" Type="http://schemas.openxmlformats.org/officeDocument/2006/relationships/tags" Target="../tags/tag231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Relationship Id="rId3" Type="http://schemas.openxmlformats.org/officeDocument/2006/relationships/tags" Target="../tags/tag230.xml"/><Relationship Id="rId2" Type="http://schemas.openxmlformats.org/officeDocument/2006/relationships/tags" Target="../tags/tag229.xml"/><Relationship Id="rId1" Type="http://schemas.openxmlformats.org/officeDocument/2006/relationships/tags" Target="../tags/tag22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74.png"/><Relationship Id="rId1" Type="http://schemas.openxmlformats.org/officeDocument/2006/relationships/image" Target="../media/image73.png"/></Relationships>
</file>

<file path=ppt/slides/_rels/slide4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234.xml"/><Relationship Id="rId2" Type="http://schemas.openxmlformats.org/officeDocument/2006/relationships/tags" Target="../tags/tag233.xml"/><Relationship Id="rId1" Type="http://schemas.openxmlformats.org/officeDocument/2006/relationships/tags" Target="../tags/tag232.xml"/></Relationships>
</file>

<file path=ppt/slides/_rels/slide44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8.xml"/><Relationship Id="rId8" Type="http://schemas.openxmlformats.org/officeDocument/2006/relationships/slideLayout" Target="../slideLayouts/slideLayout11.xml"/><Relationship Id="rId7" Type="http://schemas.openxmlformats.org/officeDocument/2006/relationships/tags" Target="../tags/tag239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" Type="http://schemas.openxmlformats.org/officeDocument/2006/relationships/tags" Target="../tags/tag236.xml"/><Relationship Id="rId1" Type="http://schemas.openxmlformats.org/officeDocument/2006/relationships/tags" Target="../tags/tag23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78.png"/><Relationship Id="rId1" Type="http://schemas.openxmlformats.org/officeDocument/2006/relationships/image" Target="../media/image77.png"/></Relationships>
</file>

<file path=ppt/slides/_rels/slide46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9.xml"/><Relationship Id="rId8" Type="http://schemas.openxmlformats.org/officeDocument/2006/relationships/slideLayout" Target="../slideLayouts/slideLayout11.xml"/><Relationship Id="rId7" Type="http://schemas.openxmlformats.org/officeDocument/2006/relationships/tags" Target="../tags/tag244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tags" Target="../tags/tag243.xml"/><Relationship Id="rId3" Type="http://schemas.openxmlformats.org/officeDocument/2006/relationships/tags" Target="../tags/tag242.xml"/><Relationship Id="rId2" Type="http://schemas.openxmlformats.org/officeDocument/2006/relationships/tags" Target="../tags/tag241.xml"/><Relationship Id="rId1" Type="http://schemas.openxmlformats.org/officeDocument/2006/relationships/tags" Target="../tags/tag240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8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83.png"/><Relationship Id="rId1" Type="http://schemas.openxmlformats.org/officeDocument/2006/relationships/image" Target="../media/image8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84.png"/><Relationship Id="rId1" Type="http://schemas.openxmlformats.org/officeDocument/2006/relationships/tags" Target="../tags/tag24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tags" Target="../tags/tag247.xml"/><Relationship Id="rId1" Type="http://schemas.openxmlformats.org/officeDocument/2006/relationships/tags" Target="../tags/tag246.xml"/></Relationships>
</file>

<file path=ppt/slides/_rels/slide5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1.xml"/><Relationship Id="rId4" Type="http://schemas.openxmlformats.org/officeDocument/2006/relationships/image" Target="../media/image86.png"/><Relationship Id="rId3" Type="http://schemas.openxmlformats.org/officeDocument/2006/relationships/image" Target="../media/image85.png"/><Relationship Id="rId2" Type="http://schemas.openxmlformats.org/officeDocument/2006/relationships/tags" Target="../tags/tag249.xml"/><Relationship Id="rId1" Type="http://schemas.openxmlformats.org/officeDocument/2006/relationships/tags" Target="../tags/tag248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88.png"/><Relationship Id="rId1" Type="http://schemas.openxmlformats.org/officeDocument/2006/relationships/image" Target="../media/image8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90.png"/><Relationship Id="rId1" Type="http://schemas.openxmlformats.org/officeDocument/2006/relationships/image" Target="../media/image8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-635" y="808990"/>
            <a:ext cx="12192635" cy="1896745"/>
          </a:xfrm>
        </p:spPr>
        <p:txBody>
          <a:bodyPr>
            <a:normAutofit fontScale="90000"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sz="6600" dirty="0">
                <a:solidFill>
                  <a:srgbClr val="1561D6"/>
                </a:solidFill>
              </a:rPr>
              <a:t>智慧消防</a:t>
            </a:r>
            <a:r>
              <a:rPr lang="en-US" altLang="zh-CN" sz="6600" dirty="0">
                <a:solidFill>
                  <a:srgbClr val="1561D6"/>
                </a:solidFill>
              </a:rPr>
              <a:t>-</a:t>
            </a:r>
            <a:r>
              <a:rPr lang="zh-CN" altLang="en-US" sz="6600" dirty="0">
                <a:solidFill>
                  <a:srgbClr val="1561D6"/>
                </a:solidFill>
              </a:rPr>
              <a:t>企业</a:t>
            </a:r>
            <a:r>
              <a:rPr lang="zh-CN" sz="6600" dirty="0">
                <a:solidFill>
                  <a:srgbClr val="1561D6"/>
                </a:solidFill>
              </a:rPr>
              <a:t>标准化管理端</a:t>
            </a:r>
            <a:br>
              <a:rPr lang="en-US" altLang="zh-CN" sz="6600" dirty="0">
                <a:solidFill>
                  <a:srgbClr val="FFC000"/>
                </a:solidFill>
              </a:rPr>
            </a:br>
            <a:endParaRPr lang="zh-CN" sz="6600" dirty="0">
              <a:solidFill>
                <a:srgbClr val="FFC000"/>
              </a:solidFill>
            </a:endParaRPr>
          </a:p>
        </p:txBody>
      </p:sp>
      <p:sp>
        <p:nvSpPr>
          <p:cNvPr id="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0" y="5050155"/>
            <a:ext cx="12191365" cy="579755"/>
          </a:xfrm>
        </p:spPr>
        <p:txBody>
          <a:bodyPr/>
          <a:lstStyle/>
          <a:p>
            <a:pPr algn="ctr"/>
            <a:endParaRPr lang="zh-CN" altLang="en-US" dirty="0">
              <a:solidFill>
                <a:srgbClr val="1561D6"/>
              </a:solidFill>
              <a:sym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212356" y="4870939"/>
            <a:ext cx="6096000" cy="458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fontAlgn="auto">
              <a:lnSpc>
                <a:spcPct val="150000"/>
              </a:lnSpc>
              <a:buFont typeface="Arial" panose="020B0604020202020204" pitchFamily="34" charset="0"/>
              <a:buNone/>
            </a:pPr>
            <a:endParaRPr lang="zh-CN" altLang="en-US" b="1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>
            <p:custDataLst>
              <p:tags r:id="rId1"/>
            </p:custDataLst>
          </p:nvPr>
        </p:nvSpPr>
        <p:spPr>
          <a:xfrm>
            <a:off x="755650" y="696595"/>
            <a:ext cx="1880235" cy="6953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vert="horz" wrap="square" lIns="91440" tIns="45720" rIns="91440" bIns="45720" rtlCol="0" anchor="ctr" anchorCtr="1"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3200" b="1" spc="800" dirty="0">
                <a:ln>
                  <a:noFill/>
                </a:ln>
                <a:solidFill>
                  <a:schemeClr val="l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lt"/>
              </a:rPr>
              <a:t>目录</a:t>
            </a:r>
            <a:endParaRPr lang="zh-CN" altLang="en-US" sz="3200" b="1" spc="800" dirty="0">
              <a:ln>
                <a:noFill/>
              </a:ln>
              <a:solidFill>
                <a:schemeClr val="lt1"/>
              </a:solidFill>
              <a:uFillTx/>
              <a:latin typeface="Arial" panose="020B0604020202020204" pitchFamily="34" charset="0"/>
              <a:ea typeface="微软雅黑" panose="020B0503020204020204" charset="-122"/>
              <a:cs typeface="+mj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14400" y="254825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11369" y="13106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800" dirty="0">
                <a:solidFill>
                  <a:srgbClr val="1561D6"/>
                </a:solidFill>
              </a:rPr>
              <a:t>智慧消防标准化管理端</a:t>
            </a:r>
            <a:endParaRPr lang="zh-CN" altLang="en-US" dirty="0">
              <a:solidFill>
                <a:srgbClr val="1561D6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7099935" y="1710690"/>
            <a:ext cx="2820035" cy="4495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7319645" y="1777365"/>
            <a:ext cx="2667000" cy="4489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>
                <a:solidFill>
                  <a:schemeClr val="dk1"/>
                </a:solidFill>
                <a:sym typeface="+mn-ea"/>
              </a:rPr>
              <a:t>首页</a:t>
            </a:r>
            <a:r>
              <a:rPr lang="en-US" altLang="zh-CN">
                <a:solidFill>
                  <a:schemeClr val="dk1"/>
                </a:solidFill>
                <a:sym typeface="+mn-ea"/>
              </a:rPr>
              <a:t>-</a:t>
            </a:r>
            <a:r>
              <a:rPr lang="zh-CN" altLang="en-US">
                <a:solidFill>
                  <a:schemeClr val="dk1"/>
                </a:solidFill>
                <a:sym typeface="+mn-ea"/>
              </a:rPr>
              <a:t>智能分析一张图</a:t>
            </a:r>
            <a:endParaRPr>
              <a:solidFill>
                <a:schemeClr val="dk1"/>
              </a:solidFill>
            </a:endParaRPr>
          </a:p>
          <a:p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7099935" y="2226310"/>
            <a:ext cx="2820035" cy="4495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7099935" y="2741930"/>
            <a:ext cx="2820035" cy="4495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099935" y="3257550"/>
            <a:ext cx="2820035" cy="4495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7099935" y="3773170"/>
            <a:ext cx="2820035" cy="4495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7099935" y="4288790"/>
            <a:ext cx="2820035" cy="4495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7099935" y="4804410"/>
            <a:ext cx="2820035" cy="4495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7099935" y="5320030"/>
            <a:ext cx="2820035" cy="4495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7927340" y="2266950"/>
            <a:ext cx="130048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dirty="0">
                <a:solidFill>
                  <a:schemeClr val="dk1"/>
                </a:solidFill>
                <a:sym typeface="+mn-ea"/>
              </a:rPr>
              <a:t>基本情况</a:t>
            </a:r>
            <a:endParaRPr lang="zh-CN" altLang="en-US" dirty="0">
              <a:solidFill>
                <a:schemeClr val="dk1"/>
              </a:solidFill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927340" y="2782570"/>
            <a:ext cx="122428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dirty="0">
                <a:solidFill>
                  <a:schemeClr val="dk1"/>
                </a:solidFill>
                <a:sym typeface="+mn-ea"/>
              </a:rPr>
              <a:t>巡查检查</a:t>
            </a:r>
            <a:endParaRPr lang="zh-CN" altLang="en-US" dirty="0">
              <a:solidFill>
                <a:schemeClr val="dk1"/>
              </a:solidFill>
              <a:sym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751445" y="3298190"/>
            <a:ext cx="165227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dirty="0">
                <a:solidFill>
                  <a:schemeClr val="dk1"/>
                </a:solidFill>
                <a:sym typeface="+mn-ea"/>
              </a:rPr>
              <a:t>设施设备管理</a:t>
            </a:r>
            <a:endParaRPr lang="zh-CN" altLang="en-US" dirty="0">
              <a:solidFill>
                <a:schemeClr val="dk1"/>
              </a:solidFill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949565" y="3813810"/>
            <a:ext cx="120205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dirty="0">
                <a:solidFill>
                  <a:schemeClr val="dk1"/>
                </a:solidFill>
                <a:sym typeface="+mn-ea"/>
              </a:rPr>
              <a:t>隐患处置</a:t>
            </a:r>
            <a:endParaRPr lang="zh-CN" altLang="en-US" dirty="0">
              <a:solidFill>
                <a:schemeClr val="dk1"/>
              </a:solidFill>
              <a:sym typeface="+mn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613015" y="4329430"/>
            <a:ext cx="192976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dirty="0">
                <a:solidFill>
                  <a:schemeClr val="dk1"/>
                </a:solidFill>
                <a:sym typeface="+mn-ea"/>
              </a:rPr>
              <a:t>消防控制室管理</a:t>
            </a:r>
            <a:endParaRPr lang="zh-CN" altLang="en-US" dirty="0">
              <a:solidFill>
                <a:schemeClr val="dk1"/>
              </a:solidFill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751445" y="4845050"/>
            <a:ext cx="164084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>
                <a:solidFill>
                  <a:schemeClr val="dk1"/>
                </a:solidFill>
                <a:sym typeface="+mn-ea"/>
              </a:rPr>
              <a:t>安全教育培训</a:t>
            </a:r>
            <a:endParaRPr lang="zh-CN" altLang="en-US">
              <a:solidFill>
                <a:schemeClr val="dk1"/>
              </a:solidFill>
              <a:sym typeface="+mn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751445" y="5360670"/>
            <a:ext cx="1695450" cy="35496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lvl="0" algn="ctr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dirty="0">
                <a:solidFill>
                  <a:schemeClr val="dk1"/>
                </a:solidFill>
                <a:sym typeface="+mn-ea"/>
              </a:rPr>
              <a:t>用户设置</a:t>
            </a:r>
            <a:endParaRPr lang="zh-CN" altLang="en-US" dirty="0">
              <a:solidFill>
                <a:schemeClr val="dk1"/>
              </a:solidFill>
              <a:sym typeface="+mn-ea"/>
            </a:endParaRPr>
          </a:p>
        </p:txBody>
      </p:sp>
      <p:pic>
        <p:nvPicPr>
          <p:cNvPr id="69" name="图片 6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16" y="1903765"/>
            <a:ext cx="6322704" cy="329307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/>
      <p:bldP spid="7" grpId="1"/>
      <p:bldP spid="8" grpId="0" animBg="1"/>
      <p:bldP spid="8" grpId="1" animBg="1"/>
      <p:bldP spid="9" grpId="0" animBg="1"/>
      <p:bldP spid="9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/>
      <p:bldP spid="16" grpId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1" grpId="0"/>
      <p:bldP spid="21" grpId="1"/>
      <p:bldP spid="22" grpId="0"/>
      <p:bldP spid="22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>
            <p:custDataLst>
              <p:tags r:id="rId1"/>
            </p:custDataLst>
          </p:nvPr>
        </p:nvSpPr>
        <p:spPr>
          <a:xfrm>
            <a:off x="1134110" y="1027430"/>
            <a:ext cx="3341370" cy="34861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rtlCol="0" anchor="ctr" anchorCtr="0">
            <a:normAutofit fontScale="95000"/>
          </a:bodyPr>
          <a:lstStyle/>
          <a:p>
            <a:pPr algn="ctr"/>
            <a:r>
              <a:rPr lang="en-US" altLang="zh-CN" sz="21500" b="1" dirty="0">
                <a:ln w="25400">
                  <a:solidFill>
                    <a:schemeClr val="accent1"/>
                  </a:solidFill>
                </a:ln>
                <a:solidFill>
                  <a:srgbClr val="FFC000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lt"/>
                <a:sym typeface="Arial" panose="020B0604020202020204" pitchFamily="34" charset="0"/>
              </a:rPr>
              <a:t>01</a:t>
            </a:r>
            <a:endParaRPr lang="en-US" altLang="zh-CN" sz="21500" b="1" dirty="0">
              <a:ln w="25400">
                <a:solidFill>
                  <a:schemeClr val="accent1"/>
                </a:solidFill>
              </a:ln>
              <a:solidFill>
                <a:srgbClr val="FFC000"/>
              </a:solidFill>
              <a:uFillTx/>
              <a:latin typeface="Arial" panose="020B0604020202020204" pitchFamily="34" charset="0"/>
              <a:ea typeface="微软雅黑" panose="020B0503020204020204" charset="-122"/>
              <a:cs typeface="+mj-lt"/>
              <a:sym typeface="Arial" panose="020B0604020202020204" pitchFamily="34" charset="0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4900" dirty="0">
                <a:solidFill>
                  <a:srgbClr val="FFC000"/>
                </a:solidFill>
              </a:rPr>
              <a:t>首页</a:t>
            </a:r>
            <a:endParaRPr lang="zh-CN" altLang="en-US" sz="4900" dirty="0">
              <a:solidFill>
                <a:srgbClr val="FFC000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860213" y="2981778"/>
            <a:ext cx="4327525" cy="12319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indent="457200" fontAlgn="auto">
              <a:lnSpc>
                <a:spcPct val="150000"/>
              </a:lnSpc>
              <a:buFont typeface="Arial" panose="020B0604020202020204" pitchFamily="34" charset="0"/>
              <a:buNone/>
            </a:pPr>
            <a:endParaRPr lang="zh-CN" altLang="en-US" b="1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640580" y="3088640"/>
            <a:ext cx="6096000" cy="26752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fontAlgn="auto">
              <a:lnSpc>
                <a:spcPct val="120000"/>
              </a:lnSpc>
            </a:pPr>
            <a:r>
              <a:rPr lang="en-US" altLang="zh-CN" sz="2800" b="1">
                <a:solidFill>
                  <a:srgbClr val="92D050"/>
                </a:solidFill>
                <a:sym typeface="+mn-ea"/>
              </a:rPr>
              <a:t>1. </a:t>
            </a:r>
            <a:r>
              <a:rPr lang="zh-CN" altLang="en-US" sz="2800" b="1">
                <a:solidFill>
                  <a:srgbClr val="92D050"/>
                </a:solidFill>
                <a:sym typeface="+mn-ea"/>
              </a:rPr>
              <a:t>企业安全评分</a:t>
            </a:r>
            <a:endParaRPr lang="zh-CN" altLang="en-US" sz="2800" b="1">
              <a:solidFill>
                <a:srgbClr val="92D050"/>
              </a:solidFill>
            </a:endParaRPr>
          </a:p>
          <a:p>
            <a:pPr indent="0" fontAlgn="auto">
              <a:lnSpc>
                <a:spcPct val="120000"/>
              </a:lnSpc>
            </a:pPr>
            <a:r>
              <a:rPr lang="en-US" altLang="zh-CN" sz="2800" b="1">
                <a:solidFill>
                  <a:srgbClr val="92D050"/>
                </a:solidFill>
                <a:sym typeface="+mn-ea"/>
              </a:rPr>
              <a:t>2. </a:t>
            </a:r>
            <a:r>
              <a:rPr lang="zh-CN" altLang="en-US" sz="2800" b="1">
                <a:solidFill>
                  <a:srgbClr val="92D050"/>
                </a:solidFill>
                <a:sym typeface="+mn-ea"/>
              </a:rPr>
              <a:t>设备报警信息</a:t>
            </a:r>
            <a:endParaRPr lang="zh-CN" altLang="en-US" sz="2800" b="1">
              <a:solidFill>
                <a:srgbClr val="92D050"/>
              </a:solidFill>
            </a:endParaRPr>
          </a:p>
          <a:p>
            <a:pPr indent="0" fontAlgn="auto">
              <a:lnSpc>
                <a:spcPct val="120000"/>
              </a:lnSpc>
            </a:pPr>
            <a:r>
              <a:rPr lang="en-US" altLang="zh-CN" sz="2800" b="1">
                <a:solidFill>
                  <a:srgbClr val="92D050"/>
                </a:solidFill>
                <a:sym typeface="+mn-ea"/>
              </a:rPr>
              <a:t>3. </a:t>
            </a:r>
            <a:r>
              <a:rPr lang="zh-CN" altLang="en-US" sz="2800" b="1">
                <a:solidFill>
                  <a:srgbClr val="92D050"/>
                </a:solidFill>
                <a:sym typeface="+mn-ea"/>
              </a:rPr>
              <a:t>隐患信息</a:t>
            </a:r>
            <a:endParaRPr lang="zh-CN" altLang="en-US" sz="2800" b="1">
              <a:solidFill>
                <a:srgbClr val="92D050"/>
              </a:solidFill>
            </a:endParaRPr>
          </a:p>
          <a:p>
            <a:pPr indent="0" fontAlgn="auto">
              <a:lnSpc>
                <a:spcPct val="120000"/>
              </a:lnSpc>
            </a:pPr>
            <a:r>
              <a:rPr lang="en-US" altLang="zh-CN" sz="2800" b="1">
                <a:solidFill>
                  <a:srgbClr val="92D050"/>
                </a:solidFill>
                <a:sym typeface="+mn-ea"/>
              </a:rPr>
              <a:t>4. </a:t>
            </a:r>
            <a:r>
              <a:rPr lang="zh-CN" altLang="en-US" sz="2800" b="1">
                <a:solidFill>
                  <a:srgbClr val="92D050"/>
                </a:solidFill>
                <a:sym typeface="+mn-ea"/>
              </a:rPr>
              <a:t>平面图</a:t>
            </a:r>
            <a:endParaRPr lang="zh-CN" altLang="en-US" sz="2800" b="1">
              <a:solidFill>
                <a:srgbClr val="92D050"/>
              </a:solidFill>
              <a:sym typeface="+mn-ea"/>
            </a:endParaRPr>
          </a:p>
          <a:p>
            <a:pPr indent="0" fontAlgn="auto">
              <a:lnSpc>
                <a:spcPct val="120000"/>
              </a:lnSpc>
            </a:pPr>
            <a:r>
              <a:rPr lang="en-US" altLang="zh-CN" sz="2800" b="1">
                <a:solidFill>
                  <a:srgbClr val="92D050"/>
                </a:solidFill>
                <a:sym typeface="+mn-ea"/>
              </a:rPr>
              <a:t>5. </a:t>
            </a:r>
            <a:r>
              <a:rPr lang="zh-CN" altLang="en-US" sz="2800" b="1">
                <a:solidFill>
                  <a:srgbClr val="92D050"/>
                </a:solidFill>
                <a:sym typeface="+mn-ea"/>
              </a:rPr>
              <a:t>趋势分析</a:t>
            </a:r>
            <a:endParaRPr lang="zh-CN" altLang="en-US" sz="2800" b="1">
              <a:solidFill>
                <a:srgbClr val="92D050"/>
              </a:solidFill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形状 8"/>
          <p:cNvSpPr/>
          <p:nvPr userDrawn="1">
            <p:custDataLst>
              <p:tags r:id="rId1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任意形状 8"/>
          <p:cNvSpPr/>
          <p:nvPr userDrawn="1"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0" name="文本框 99"/>
          <p:cNvSpPr txBox="1"/>
          <p:nvPr>
            <p:custDataLst>
              <p:tags r:id="rId3"/>
            </p:custDataLst>
          </p:nvPr>
        </p:nvSpPr>
        <p:spPr>
          <a:xfrm>
            <a:off x="669925" y="1539240"/>
            <a:ext cx="4874260" cy="87440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b="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企业的安全评分以及消防控制室的监控视频。</a:t>
            </a:r>
            <a:endParaRPr lang="zh-CN" b="0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fontAlgn="auto">
              <a:lnSpc>
                <a:spcPct val="150000"/>
              </a:lnSpc>
              <a:buFont typeface="Arial" panose="020B0604020202020204" pitchFamily="34" charset="0"/>
              <a:buNone/>
            </a:pPr>
            <a:endParaRPr lang="zh-CN" altLang="en-US" b="0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669924" y="1"/>
            <a:ext cx="10850563" cy="102869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45000" lnSpcReduction="20000"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altLang="zh-CN" sz="24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br>
              <a:rPr lang="en-US" altLang="zh-CN" sz="24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br>
              <a:rPr lang="en-US" altLang="zh-CN" sz="24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br>
              <a:rPr lang="en-US" altLang="zh-CN" sz="24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en-US" altLang="zh-CN" sz="8000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1.1 </a:t>
            </a:r>
            <a:r>
              <a:rPr lang="zh-CN" altLang="en-US" sz="8000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智能分析一张图页面</a:t>
            </a:r>
            <a:endParaRPr lang="zh-CN" altLang="en-US" sz="8000" dirty="0">
              <a:solidFill>
                <a:srgbClr val="FFC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544185" y="1539240"/>
            <a:ext cx="6096000" cy="107251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右上角展示火灾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预警事件</a:t>
            </a:r>
            <a:r>
              <a:rPr 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故障</a:t>
            </a:r>
            <a:r>
              <a:rPr 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事件以及隐患事件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列表等</a:t>
            </a:r>
            <a:r>
              <a:rPr 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zh-CN" altLang="en-US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8985" y="2990850"/>
            <a:ext cx="4775200" cy="304482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59145" y="2990850"/>
            <a:ext cx="5661025" cy="3044190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570230" y="295910"/>
            <a:ext cx="1219136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6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1.1 </a:t>
            </a:r>
            <a:r>
              <a:rPr lang="zh-CN" altLang="en-US" sz="36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智能分析一张图页面</a:t>
            </a:r>
            <a:endParaRPr lang="zh-CN" altLang="en-US" sz="3600" b="1" dirty="0">
              <a:solidFill>
                <a:srgbClr val="FFC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57860" y="1383665"/>
            <a:ext cx="5285105" cy="45890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左下角展示的是企业当前的平面图。</a:t>
            </a:r>
            <a:endParaRPr lang="zh-CN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0735" y="3066415"/>
            <a:ext cx="5142230" cy="32512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942965" y="1383665"/>
            <a:ext cx="609600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右下角向我们展示了火灾预警分析、隐患分析，方便单位查看近期火灾及隐患的趋势走向。</a:t>
            </a:r>
            <a:endParaRPr lang="zh-CN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0920" y="3066415"/>
            <a:ext cx="5800725" cy="3251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>
            <p:custDataLst>
              <p:tags r:id="rId1"/>
            </p:custDataLst>
          </p:nvPr>
        </p:nvSpPr>
        <p:spPr>
          <a:xfrm>
            <a:off x="1134110" y="929640"/>
            <a:ext cx="3341370" cy="34861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rtlCol="0" anchor="ctr" anchorCtr="0">
            <a:normAutofit fontScale="95000"/>
          </a:bodyPr>
          <a:lstStyle/>
          <a:p>
            <a:pPr algn="ctr"/>
            <a:r>
              <a:rPr lang="en-US" altLang="zh-CN" sz="21500" b="1" dirty="0">
                <a:ln w="25400">
                  <a:solidFill>
                    <a:schemeClr val="accent1"/>
                  </a:solidFill>
                </a:ln>
                <a:solidFill>
                  <a:srgbClr val="FFC000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lt"/>
                <a:sym typeface="Arial" panose="020B0604020202020204" pitchFamily="34" charset="0"/>
              </a:rPr>
              <a:t>02</a:t>
            </a:r>
            <a:endParaRPr lang="en-US" altLang="zh-CN" sz="21500" b="1" dirty="0">
              <a:ln w="25400">
                <a:solidFill>
                  <a:schemeClr val="accent1"/>
                </a:solidFill>
              </a:ln>
              <a:solidFill>
                <a:srgbClr val="FFC000"/>
              </a:solidFill>
              <a:uFillTx/>
              <a:latin typeface="Arial" panose="020B0604020202020204" pitchFamily="34" charset="0"/>
              <a:ea typeface="微软雅黑" panose="020B0503020204020204" charset="-122"/>
              <a:cs typeface="+mj-lt"/>
              <a:sym typeface="Arial" panose="020B0604020202020204" pitchFamily="34" charset="0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4900" dirty="0">
                <a:solidFill>
                  <a:srgbClr val="FFC000"/>
                </a:solidFill>
              </a:rPr>
              <a:t>基本情况</a:t>
            </a:r>
            <a:endParaRPr lang="zh-CN" altLang="en-US" sz="4900" dirty="0">
              <a:solidFill>
                <a:srgbClr val="FFC000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256405" y="3790950"/>
            <a:ext cx="7291070" cy="178689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indent="457200" fontAlgn="auto">
              <a:lnSpc>
                <a:spcPct val="150000"/>
              </a:lnSpc>
            </a:pPr>
            <a:r>
              <a:rPr lang="en-US" altLang="zh-CN" sz="2800" b="1" dirty="0">
                <a:solidFill>
                  <a:srgbClr val="92D05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1. </a:t>
            </a:r>
            <a:r>
              <a:rPr lang="zh-CN" sz="2800" b="1" dirty="0">
                <a:solidFill>
                  <a:srgbClr val="92D05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单位情况</a:t>
            </a:r>
            <a:endParaRPr lang="zh-CN" sz="2800" b="1" dirty="0">
              <a:solidFill>
                <a:srgbClr val="92D05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indent="457200" fontAlgn="auto">
              <a:lnSpc>
                <a:spcPct val="150000"/>
              </a:lnSpc>
            </a:pPr>
            <a:r>
              <a:rPr lang="en-US" altLang="zh-CN" sz="2800" b="1" dirty="0">
                <a:solidFill>
                  <a:srgbClr val="92D05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2. </a:t>
            </a:r>
            <a:r>
              <a:rPr lang="zh-CN" sz="2800" b="1" dirty="0">
                <a:solidFill>
                  <a:srgbClr val="92D05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建筑信息</a:t>
            </a:r>
            <a:endParaRPr lang="zh-CN" sz="2800" b="1" dirty="0">
              <a:solidFill>
                <a:srgbClr val="92D05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indent="457200" fontAlgn="auto">
              <a:lnSpc>
                <a:spcPct val="150000"/>
              </a:lnSpc>
            </a:pPr>
            <a:r>
              <a:rPr lang="en-US" altLang="zh-CN" sz="2800" b="1" dirty="0">
                <a:solidFill>
                  <a:srgbClr val="92D05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3. </a:t>
            </a:r>
            <a:r>
              <a:rPr lang="zh-CN" sz="2800" b="1" dirty="0">
                <a:solidFill>
                  <a:srgbClr val="92D05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设备情况</a:t>
            </a:r>
            <a:endParaRPr lang="zh-CN" sz="2800" b="1" dirty="0">
              <a:solidFill>
                <a:srgbClr val="92D05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indent="457200" fontAlgn="auto">
              <a:lnSpc>
                <a:spcPct val="150000"/>
              </a:lnSpc>
            </a:pPr>
            <a:r>
              <a:rPr lang="en-US" altLang="zh-CN" sz="2800" b="1" dirty="0">
                <a:solidFill>
                  <a:srgbClr val="92D05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4. </a:t>
            </a:r>
            <a:r>
              <a:rPr lang="zh-CN" sz="2800" b="1" dirty="0">
                <a:solidFill>
                  <a:srgbClr val="92D05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安全管理制度</a:t>
            </a:r>
            <a:endParaRPr lang="zh-CN" sz="2800" b="1" dirty="0">
              <a:solidFill>
                <a:srgbClr val="92D05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形状 8"/>
          <p:cNvSpPr/>
          <p:nvPr userDrawn="1">
            <p:custDataLst>
              <p:tags r:id="rId1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任意形状 8"/>
          <p:cNvSpPr/>
          <p:nvPr userDrawn="1"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849141" y="1190769"/>
            <a:ext cx="10160635" cy="1320165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lstStyle/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b="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第一步：点击新增按钮</a:t>
            </a:r>
            <a:endParaRPr lang="zh-CN" b="0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669924" y="1"/>
            <a:ext cx="10850563" cy="10286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400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2.1 </a:t>
            </a:r>
            <a:r>
              <a:rPr lang="zh-CN" altLang="en-US" sz="2400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基本情况</a:t>
            </a:r>
            <a:r>
              <a:rPr lang="en-US" altLang="zh-CN" sz="2400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lang="zh-CN" altLang="en-US" sz="2400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单位基本情况页面</a:t>
            </a:r>
            <a:endParaRPr lang="zh-CN" altLang="en-US" sz="2400" dirty="0">
              <a:solidFill>
                <a:srgbClr val="FFC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rcRect r="8803"/>
          <a:stretch>
            <a:fillRect/>
          </a:stretch>
        </p:blipFill>
        <p:spPr>
          <a:xfrm>
            <a:off x="848995" y="2403475"/>
            <a:ext cx="4933950" cy="279400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6021705" y="1190625"/>
            <a:ext cx="6096000" cy="506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第二步：填写相关信息</a:t>
            </a:r>
            <a:endParaRPr lang="zh-CN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4255" y="2403475"/>
            <a:ext cx="4905375" cy="2851150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96961" y="365209"/>
            <a:ext cx="60949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2.2 </a:t>
            </a:r>
            <a:r>
              <a:rPr lang="zh-CN" altLang="en-US" sz="18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基本情况</a:t>
            </a:r>
            <a:r>
              <a:rPr lang="en-US" altLang="zh-CN" sz="18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lang="zh-CN" altLang="en-US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建筑物及平面图</a:t>
            </a:r>
            <a:r>
              <a:rPr lang="zh-CN" altLang="en-US" sz="18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页面</a:t>
            </a:r>
            <a:endParaRPr lang="zh-CN" altLang="en-US" sz="1800" b="1" dirty="0">
              <a:solidFill>
                <a:srgbClr val="FFC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472261" y="993061"/>
            <a:ext cx="5353950" cy="773955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lstStyle/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b="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第一步：点击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编辑</a:t>
            </a:r>
            <a:r>
              <a:rPr lang="zh-CN" b="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按钮</a:t>
            </a:r>
            <a:endParaRPr lang="zh-CN" b="0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837" y="2264828"/>
            <a:ext cx="5210990" cy="324800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6211" y="2332791"/>
            <a:ext cx="6094970" cy="3462527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5908075" y="993061"/>
            <a:ext cx="6094970" cy="458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b="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第</a:t>
            </a:r>
            <a:r>
              <a:rPr lang="zh-CN" altLang="en-US" b="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二</a:t>
            </a:r>
            <a:r>
              <a:rPr lang="zh-CN" altLang="zh-CN" b="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步：点击</a:t>
            </a:r>
            <a:r>
              <a:rPr lang="zh-CN" altLang="en-US" b="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添加图纸</a:t>
            </a:r>
            <a:r>
              <a:rPr lang="zh-CN" altLang="zh-CN" b="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按钮</a:t>
            </a:r>
            <a:endParaRPr lang="zh-CN" altLang="zh-CN" b="0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96961" y="365209"/>
            <a:ext cx="60949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2.2 </a:t>
            </a:r>
            <a:r>
              <a:rPr lang="zh-CN" altLang="en-US" sz="18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基本情况</a:t>
            </a:r>
            <a:r>
              <a:rPr lang="en-US" altLang="zh-CN" sz="18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lang="zh-CN" altLang="en-US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建筑物及平面图</a:t>
            </a:r>
            <a:r>
              <a:rPr lang="zh-CN" altLang="en-US" sz="18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页面</a:t>
            </a:r>
            <a:endParaRPr lang="zh-CN" altLang="en-US" sz="1800" b="1" dirty="0">
              <a:solidFill>
                <a:srgbClr val="FFC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472261" y="993061"/>
            <a:ext cx="5211847" cy="773955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lstStyle/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b="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第</a:t>
            </a:r>
            <a:r>
              <a:rPr lang="zh-CN" altLang="en-US" b="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三</a:t>
            </a:r>
            <a:r>
              <a:rPr lang="zh-CN" b="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步：点击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提交</a:t>
            </a:r>
            <a:r>
              <a:rPr lang="zh-CN" b="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按钮</a:t>
            </a:r>
            <a:endParaRPr lang="zh-CN" b="0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261" y="2025536"/>
            <a:ext cx="4783659" cy="3997411"/>
          </a:xfrm>
          <a:prstGeom prst="rect">
            <a:avLst/>
          </a:prstGeom>
        </p:spPr>
      </p:pic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5684108" y="993061"/>
            <a:ext cx="5211847" cy="773955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lstStyle/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b="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第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四</a:t>
            </a:r>
            <a:r>
              <a:rPr lang="zh-CN" b="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步：点击</a:t>
            </a:r>
            <a:r>
              <a:rPr lang="zh-CN" altLang="en-US" b="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区域后边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加号</a:t>
            </a:r>
            <a:r>
              <a:rPr lang="zh-CN" b="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按钮</a:t>
            </a:r>
            <a:endParaRPr lang="zh-CN" b="0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8542" y="1976109"/>
            <a:ext cx="5453750" cy="39365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73393" y="303426"/>
            <a:ext cx="60949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2.2 </a:t>
            </a:r>
            <a:r>
              <a:rPr lang="zh-CN" altLang="en-US" sz="18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基本情况</a:t>
            </a:r>
            <a:r>
              <a:rPr lang="en-US" altLang="zh-CN" sz="18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lang="zh-CN" altLang="en-US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建筑物及平面图</a:t>
            </a:r>
            <a:r>
              <a:rPr lang="zh-CN" altLang="en-US" sz="18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页面</a:t>
            </a:r>
            <a:endParaRPr lang="zh-CN" altLang="en-US" sz="1800" b="1" dirty="0">
              <a:solidFill>
                <a:srgbClr val="FFC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472262" y="993061"/>
            <a:ext cx="4797896" cy="773955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lstStyle/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b="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第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五</a:t>
            </a:r>
            <a:r>
              <a:rPr lang="zh-CN" b="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步：</a:t>
            </a:r>
            <a:r>
              <a:rPr lang="zh-CN" altLang="en-US" b="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填写相关信息</a:t>
            </a:r>
            <a:endParaRPr lang="zh-CN" b="0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262" y="2087319"/>
            <a:ext cx="4720662" cy="2903837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3"/>
            </p:custDataLst>
          </p:nvPr>
        </p:nvSpPr>
        <p:spPr>
          <a:xfrm>
            <a:off x="6096000" y="993061"/>
            <a:ext cx="4797896" cy="773955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lstStyle/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b="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第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六</a:t>
            </a:r>
            <a:r>
              <a:rPr lang="zh-CN" b="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步：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点击添加图纸</a:t>
            </a:r>
            <a:endParaRPr lang="zh-CN" b="0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8966" y="2087319"/>
            <a:ext cx="5390142" cy="37008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3393" y="2188517"/>
            <a:ext cx="5137801" cy="330709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73393" y="303426"/>
            <a:ext cx="60949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2.2 </a:t>
            </a:r>
            <a:r>
              <a:rPr lang="zh-CN" altLang="en-US" sz="18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基本情况</a:t>
            </a:r>
            <a:r>
              <a:rPr lang="en-US" altLang="zh-CN" sz="18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lang="zh-CN" altLang="en-US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建筑物及平面图</a:t>
            </a:r>
            <a:r>
              <a:rPr lang="zh-CN" altLang="en-US" sz="18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页面</a:t>
            </a:r>
            <a:endParaRPr lang="zh-CN" altLang="en-US" sz="1800" b="1" dirty="0">
              <a:solidFill>
                <a:srgbClr val="FFC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472262" y="993061"/>
            <a:ext cx="4797896" cy="773955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lstStyle/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b="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第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七</a:t>
            </a:r>
            <a:r>
              <a:rPr lang="zh-CN" b="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步：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点击提交</a:t>
            </a:r>
            <a:endParaRPr lang="zh-CN" b="0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035850"/>
            <a:ext cx="5710881" cy="3612424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4"/>
            </p:custDataLst>
          </p:nvPr>
        </p:nvSpPr>
        <p:spPr>
          <a:xfrm>
            <a:off x="6166667" y="993060"/>
            <a:ext cx="4797896" cy="773955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lstStyle/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b="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第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八</a:t>
            </a:r>
            <a:r>
              <a:rPr lang="zh-CN" b="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步：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点击楼栋后边的加号</a:t>
            </a:r>
            <a:endParaRPr lang="zh-CN" b="0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201" y="2355334"/>
            <a:ext cx="5078957" cy="3113901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73393" y="303426"/>
            <a:ext cx="60949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2.2 </a:t>
            </a:r>
            <a:r>
              <a:rPr lang="zh-CN" altLang="en-US" sz="18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基本情况</a:t>
            </a:r>
            <a:r>
              <a:rPr lang="en-US" altLang="zh-CN" sz="18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lang="zh-CN" altLang="en-US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建筑物及平面图</a:t>
            </a:r>
            <a:r>
              <a:rPr lang="zh-CN" altLang="en-US" sz="18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页面</a:t>
            </a:r>
            <a:endParaRPr lang="zh-CN" altLang="en-US" sz="1800" b="1" dirty="0">
              <a:solidFill>
                <a:srgbClr val="FFC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472262" y="993061"/>
            <a:ext cx="4797896" cy="773955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lstStyle/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b="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第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九</a:t>
            </a:r>
            <a:r>
              <a:rPr lang="zh-CN" b="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步：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选择上传的图纸类型</a:t>
            </a:r>
            <a:endParaRPr lang="zh-CN" b="0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5672397" y="993061"/>
            <a:ext cx="4797896" cy="773955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lstStyle/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b="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第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十</a:t>
            </a:r>
            <a:r>
              <a:rPr lang="zh-CN" b="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步：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填写图纸的信息</a:t>
            </a:r>
            <a:endParaRPr lang="zh-CN" b="0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2397" y="2355334"/>
            <a:ext cx="6239943" cy="38170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73393" y="303426"/>
            <a:ext cx="60949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2.2 </a:t>
            </a:r>
            <a:r>
              <a:rPr lang="zh-CN" altLang="en-US" sz="18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基本情况</a:t>
            </a:r>
            <a:r>
              <a:rPr lang="en-US" altLang="zh-CN" sz="18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lang="zh-CN" altLang="en-US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建筑物及平面图</a:t>
            </a:r>
            <a:r>
              <a:rPr lang="zh-CN" altLang="en-US" sz="18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页面</a:t>
            </a:r>
            <a:endParaRPr lang="zh-CN" altLang="en-US" sz="1800" b="1" dirty="0">
              <a:solidFill>
                <a:srgbClr val="FFC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3393" y="1914326"/>
            <a:ext cx="4797896" cy="4081327"/>
          </a:xfrm>
          <a:prstGeom prst="rect">
            <a:avLst/>
          </a:prstGeom>
        </p:spPr>
      </p:pic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472262" y="993061"/>
            <a:ext cx="4797896" cy="773955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lstStyle/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b="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第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十一</a:t>
            </a:r>
            <a:r>
              <a:rPr lang="zh-CN" b="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步：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点击添加图纸按钮</a:t>
            </a:r>
            <a:endParaRPr lang="zh-CN" b="0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5709468" y="993060"/>
            <a:ext cx="4797896" cy="773955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lstStyle/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b="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第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十二</a:t>
            </a:r>
            <a:r>
              <a:rPr lang="zh-CN" b="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步：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点击提交按钮</a:t>
            </a:r>
            <a:endParaRPr lang="zh-CN" b="0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9468" y="2087317"/>
            <a:ext cx="5880014" cy="40368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23966" y="303882"/>
            <a:ext cx="60949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2.3 </a:t>
            </a:r>
            <a:r>
              <a:rPr lang="zh-CN" altLang="en-US" sz="18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基本情况</a:t>
            </a:r>
            <a:r>
              <a:rPr lang="en-US" altLang="zh-CN" sz="18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lang="zh-CN" altLang="en-US" sz="18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特种职业人员页面</a:t>
            </a:r>
            <a:endParaRPr lang="zh-CN" altLang="en-US" sz="1800" b="1" dirty="0">
              <a:solidFill>
                <a:srgbClr val="FFC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3393" y="2037435"/>
            <a:ext cx="5083261" cy="2994205"/>
          </a:xfrm>
          <a:prstGeom prst="rect">
            <a:avLst/>
          </a:prstGeom>
        </p:spPr>
      </p:pic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273393" y="968347"/>
            <a:ext cx="4797896" cy="773955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lstStyle/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b="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第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一</a:t>
            </a:r>
            <a:r>
              <a:rPr lang="zh-CN" b="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步：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点击新增按钮</a:t>
            </a:r>
            <a:endParaRPr lang="zh-CN" b="0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5875122" y="955762"/>
            <a:ext cx="4797896" cy="773955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lstStyle/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b="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第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二</a:t>
            </a:r>
            <a:r>
              <a:rPr lang="zh-CN" b="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步：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填写相关信息</a:t>
            </a:r>
            <a:endParaRPr lang="zh-CN" b="0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6906" y="2037435"/>
            <a:ext cx="5709338" cy="39344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73393" y="303426"/>
            <a:ext cx="60949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2.3 </a:t>
            </a:r>
            <a:r>
              <a:rPr lang="zh-CN" altLang="en-US" sz="18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基本情况</a:t>
            </a:r>
            <a:r>
              <a:rPr lang="en-US" altLang="zh-CN" sz="18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lang="zh-CN" altLang="en-US" sz="18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特种职业人员页面</a:t>
            </a:r>
            <a:endParaRPr lang="zh-CN" altLang="en-US" sz="1800" b="1" dirty="0">
              <a:solidFill>
                <a:srgbClr val="FFC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273393" y="968347"/>
            <a:ext cx="4797896" cy="773955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lstStyle/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b="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第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三</a:t>
            </a:r>
            <a:r>
              <a:rPr lang="zh-CN" b="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步：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点击上传按钮</a:t>
            </a:r>
            <a:endParaRPr lang="zh-CN" b="0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740" y="1859692"/>
            <a:ext cx="4860456" cy="3626708"/>
          </a:xfrm>
          <a:prstGeom prst="rect">
            <a:avLst/>
          </a:prstGeom>
        </p:spPr>
      </p:pic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6096000" y="968347"/>
            <a:ext cx="4797896" cy="773955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lstStyle/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b="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第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四</a:t>
            </a:r>
            <a:r>
              <a:rPr lang="zh-CN" b="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步：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点击确定按钮</a:t>
            </a:r>
            <a:endParaRPr lang="zh-CN" b="0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3658" y="1804515"/>
            <a:ext cx="5532267" cy="36818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>
            <p:custDataLst>
              <p:tags r:id="rId1"/>
            </p:custDataLst>
          </p:nvPr>
        </p:nvSpPr>
        <p:spPr>
          <a:xfrm>
            <a:off x="1134110" y="1323975"/>
            <a:ext cx="3341370" cy="34861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rtlCol="0" anchor="ctr" anchorCtr="0">
            <a:normAutofit fontScale="95000"/>
          </a:bodyPr>
          <a:lstStyle/>
          <a:p>
            <a:pPr algn="ctr"/>
            <a:r>
              <a:rPr lang="en-US" altLang="zh-CN" sz="21500" b="1" dirty="0">
                <a:ln w="25400">
                  <a:solidFill>
                    <a:schemeClr val="accent1"/>
                  </a:solidFill>
                </a:ln>
                <a:solidFill>
                  <a:srgbClr val="FFC000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lt"/>
                <a:sym typeface="Arial" panose="020B0604020202020204" pitchFamily="34" charset="0"/>
              </a:rPr>
              <a:t>03</a:t>
            </a:r>
            <a:endParaRPr lang="en-US" altLang="zh-CN" sz="21500" b="1" dirty="0">
              <a:ln w="25400">
                <a:solidFill>
                  <a:schemeClr val="accent1"/>
                </a:solidFill>
              </a:ln>
              <a:solidFill>
                <a:srgbClr val="FFC000"/>
              </a:solidFill>
              <a:uFillTx/>
              <a:latin typeface="Arial" panose="020B0604020202020204" pitchFamily="34" charset="0"/>
              <a:ea typeface="微软雅黑" panose="020B0503020204020204" charset="-122"/>
              <a:cs typeface="+mj-lt"/>
              <a:sym typeface="Arial" panose="020B0604020202020204" pitchFamily="34" charset="0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4900" dirty="0">
                <a:solidFill>
                  <a:srgbClr val="FFC000"/>
                </a:solidFill>
              </a:rPr>
              <a:t>巡查检查</a:t>
            </a:r>
            <a:endParaRPr lang="zh-CN" altLang="en-US" sz="4900" dirty="0">
              <a:solidFill>
                <a:srgbClr val="FFC000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194956" y="3876223"/>
            <a:ext cx="7709535" cy="207137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indent="457200" fontAlgn="auto">
              <a:lnSpc>
                <a:spcPct val="150000"/>
              </a:lnSpc>
            </a:pPr>
            <a:r>
              <a:rPr lang="en-US" altLang="zh-CN" sz="2800" b="1" dirty="0">
                <a:solidFill>
                  <a:srgbClr val="92D05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1. </a:t>
            </a:r>
            <a:r>
              <a:rPr lang="zh-CN" sz="2800" b="1" dirty="0">
                <a:solidFill>
                  <a:srgbClr val="92D05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巡查检查部位</a:t>
            </a:r>
            <a:endParaRPr lang="zh-CN" sz="2800" b="1" dirty="0">
              <a:solidFill>
                <a:srgbClr val="92D05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indent="457200" fontAlgn="auto">
              <a:lnSpc>
                <a:spcPct val="150000"/>
              </a:lnSpc>
            </a:pPr>
            <a:r>
              <a:rPr lang="en-US" altLang="zh-CN" sz="2800" b="1" dirty="0">
                <a:solidFill>
                  <a:srgbClr val="92D05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2. </a:t>
            </a:r>
            <a:r>
              <a:rPr lang="zh-CN" sz="2800" b="1" dirty="0">
                <a:solidFill>
                  <a:srgbClr val="92D05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巡查检查计划</a:t>
            </a:r>
            <a:endParaRPr lang="zh-CN" sz="2800" b="1" dirty="0">
              <a:solidFill>
                <a:srgbClr val="92D05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indent="457200" fontAlgn="auto">
              <a:lnSpc>
                <a:spcPct val="150000"/>
              </a:lnSpc>
            </a:pPr>
            <a:r>
              <a:rPr lang="en-US" altLang="zh-CN" sz="2800" b="1" dirty="0">
                <a:solidFill>
                  <a:srgbClr val="92D05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3. </a:t>
            </a:r>
            <a:r>
              <a:rPr lang="zh-CN" sz="2800" b="1" dirty="0">
                <a:solidFill>
                  <a:srgbClr val="92D05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巡查检查记录组成。</a:t>
            </a:r>
            <a:endParaRPr lang="zh-CN" sz="2800" b="1" dirty="0">
              <a:solidFill>
                <a:srgbClr val="92D05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385435" y="3060700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endParaRPr lang="zh-CN" altLang="en-US" b="1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sz="3600" dirty="0">
                <a:solidFill>
                  <a:srgbClr val="FFC000"/>
                </a:solidFill>
                <a:sym typeface="+mn-ea"/>
              </a:rPr>
              <a:t>巡查检查设置流程</a:t>
            </a:r>
            <a:endParaRPr lang="zh-CN" altLang="en-US" sz="3600" dirty="0">
              <a:solidFill>
                <a:srgbClr val="FFC000"/>
              </a:solidFill>
            </a:endParaRPr>
          </a:p>
          <a:p>
            <a:r>
              <a:rPr lang="zh-CN" altLang="en-US" sz="2800" dirty="0">
                <a:solidFill>
                  <a:srgbClr val="92D050"/>
                </a:solidFill>
              </a:rPr>
              <a:t>第一步：设置巡查检查点位</a:t>
            </a:r>
            <a:endParaRPr lang="zh-CN" altLang="en-US" sz="2800" dirty="0">
              <a:solidFill>
                <a:srgbClr val="92D050"/>
              </a:solidFill>
            </a:endParaRPr>
          </a:p>
          <a:p>
            <a:r>
              <a:rPr lang="zh-CN" altLang="en-US" sz="2800" dirty="0">
                <a:solidFill>
                  <a:srgbClr val="92D050"/>
                </a:solidFill>
              </a:rPr>
              <a:t>第二步：制定巡查检查计划</a:t>
            </a:r>
            <a:endParaRPr lang="en-US" altLang="zh-CN" sz="2800" dirty="0">
              <a:solidFill>
                <a:srgbClr val="92D050"/>
              </a:solidFill>
            </a:endParaRPr>
          </a:p>
          <a:p>
            <a:r>
              <a:rPr lang="zh-CN" altLang="en-US" sz="2800" dirty="0">
                <a:solidFill>
                  <a:srgbClr val="92D050"/>
                </a:solidFill>
              </a:rPr>
              <a:t>第三步：执行巡查检查任务</a:t>
            </a:r>
            <a:endParaRPr lang="zh-CN" altLang="en-US" sz="2800" dirty="0">
              <a:solidFill>
                <a:srgbClr val="92D050"/>
              </a:solidFill>
            </a:endParaRPr>
          </a:p>
          <a:p>
            <a:r>
              <a:rPr lang="zh-CN" altLang="en-US" sz="2800" dirty="0">
                <a:solidFill>
                  <a:srgbClr val="92D050"/>
                </a:solidFill>
              </a:rPr>
              <a:t>第四步：执行记录</a:t>
            </a:r>
            <a:endParaRPr lang="zh-CN" altLang="en-US" sz="2800" dirty="0">
              <a:solidFill>
                <a:srgbClr val="92D050"/>
              </a:solidFill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形状 8"/>
          <p:cNvSpPr/>
          <p:nvPr userDrawn="1">
            <p:custDataLst>
              <p:tags r:id="rId1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任意形状 8"/>
          <p:cNvSpPr/>
          <p:nvPr userDrawn="1"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0" name="文本框 99"/>
          <p:cNvSpPr txBox="1"/>
          <p:nvPr>
            <p:custDataLst>
              <p:tags r:id="rId3"/>
            </p:custDataLst>
          </p:nvPr>
        </p:nvSpPr>
        <p:spPr>
          <a:xfrm>
            <a:off x="669925" y="1455420"/>
            <a:ext cx="5080635" cy="1152525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lstStyle/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b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第一步：点击新增按钮或模板下载后点击批量新增按钮</a:t>
            </a:r>
            <a:endParaRPr lang="zh-CN" b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669924" y="1"/>
            <a:ext cx="10850563" cy="10286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400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3.1 </a:t>
            </a:r>
            <a:r>
              <a:rPr lang="zh-CN" altLang="en-US" sz="2400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巡查检查部位页面</a:t>
            </a:r>
            <a:endParaRPr lang="zh-CN" altLang="en-US" sz="2400" dirty="0">
              <a:solidFill>
                <a:srgbClr val="FFC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029960" y="1455420"/>
            <a:ext cx="6096000" cy="45890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第二步：填写巡查点位的信息</a:t>
            </a:r>
            <a:endParaRPr lang="zh-CN" altLang="en-US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9635" y="2831465"/>
            <a:ext cx="4751070" cy="231521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44945" y="2701290"/>
            <a:ext cx="4013200" cy="2521585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  <p:bldP spid="100" grpId="1"/>
      <p:bldP spid="3" grpId="0"/>
      <p:bldP spid="3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546100" y="532130"/>
            <a:ext cx="6096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4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3.1 </a:t>
            </a:r>
            <a:r>
              <a:rPr lang="zh-CN" altLang="en-US" sz="24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巡查检查部位页面</a:t>
            </a:r>
            <a:endParaRPr lang="zh-CN" altLang="en-US" sz="2400" b="1" dirty="0">
              <a:solidFill>
                <a:srgbClr val="FFC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46100" y="1299845"/>
            <a:ext cx="5349240" cy="506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第三步：点击提交按钮</a:t>
            </a: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6100" y="2505075"/>
            <a:ext cx="4642485" cy="2302510"/>
          </a:xfrm>
          <a:prstGeom prst="rect">
            <a:avLst/>
          </a:prstGeom>
        </p:spPr>
      </p:pic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546100" y="1299845"/>
            <a:ext cx="5053330" cy="506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第三步：点击提交按钮</a:t>
            </a: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形状 8"/>
          <p:cNvSpPr/>
          <p:nvPr userDrawn="1">
            <p:custDataLst>
              <p:tags r:id="rId1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任意形状 8"/>
          <p:cNvSpPr/>
          <p:nvPr userDrawn="1"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54380" y="1127760"/>
            <a:ext cx="5252720" cy="800735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lstStyle/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b="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第一步：点击新增按钮进行计划创建</a:t>
            </a:r>
            <a:endParaRPr lang="zh-CN" b="0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669924" y="1"/>
            <a:ext cx="10850563" cy="10286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400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3.2 </a:t>
            </a:r>
            <a:r>
              <a:rPr lang="zh-CN" altLang="en-US" sz="2400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巡查检查计划页面</a:t>
            </a:r>
            <a:endParaRPr lang="zh-CN" altLang="en-US" sz="2400" dirty="0">
              <a:solidFill>
                <a:srgbClr val="FFC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4575" y="2403475"/>
            <a:ext cx="4171950" cy="29718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007100" y="1127760"/>
            <a:ext cx="609600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第二步：根据要求选择防火检查或防火巡查及巡查点位等进行创建</a:t>
            </a:r>
            <a:endParaRPr lang="zh-CN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5400" y="2212975"/>
            <a:ext cx="5335270" cy="2984500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7" grpId="0"/>
      <p:bldP spid="7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711200" y="493395"/>
            <a:ext cx="6096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4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3.2 </a:t>
            </a:r>
            <a:r>
              <a:rPr lang="zh-CN" altLang="en-US" sz="24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巡查检查计划页面</a:t>
            </a:r>
            <a:endParaRPr lang="zh-CN" altLang="en-US" sz="2400" b="1" dirty="0">
              <a:solidFill>
                <a:srgbClr val="FFC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11200" y="1283335"/>
            <a:ext cx="5384165" cy="506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第三步：点击提交按钮进行计划提交</a:t>
            </a:r>
            <a:endParaRPr lang="zh-CN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1075" y="2597150"/>
            <a:ext cx="4767580" cy="270383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867400" y="1283335"/>
            <a:ext cx="6096000" cy="45890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第四步：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在</a:t>
            </a:r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APP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端任务列表执行计划</a:t>
            </a:r>
            <a:endParaRPr lang="zh-CN" altLang="en-US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3" r="418" b="48896"/>
          <a:stretch>
            <a:fillRect/>
          </a:stretch>
        </p:blipFill>
        <p:spPr>
          <a:xfrm>
            <a:off x="6324600" y="2597150"/>
            <a:ext cx="3774831" cy="228013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/>
      <p:bldP spid="6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33754" y="202192"/>
            <a:ext cx="61709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3.2 </a:t>
            </a:r>
            <a:r>
              <a:rPr lang="zh-CN" altLang="en-US" sz="18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巡查检查计划页面</a:t>
            </a:r>
            <a:endParaRPr lang="zh-CN" altLang="en-US" sz="1800" b="1" dirty="0">
              <a:solidFill>
                <a:srgbClr val="FFC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33756" y="854930"/>
            <a:ext cx="5222630" cy="458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第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五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步：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点击扫一扫</a:t>
            </a:r>
            <a:endParaRPr lang="zh-CN" altLang="en-US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0470" y="1679303"/>
            <a:ext cx="4038600" cy="425767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33755" y="854930"/>
            <a:ext cx="6096000" cy="458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第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五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步：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点击扫一扫</a:t>
            </a:r>
            <a:endParaRPr lang="zh-CN" altLang="en-US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952393" y="808209"/>
            <a:ext cx="6096000" cy="458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第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六</a:t>
            </a:r>
            <a:r>
              <a:rPr lang="zh-CN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步：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填写表单</a:t>
            </a:r>
            <a:endParaRPr lang="zh-CN" altLang="en-US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616" y="1550521"/>
            <a:ext cx="3757247" cy="44723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形状 8"/>
          <p:cNvSpPr/>
          <p:nvPr userDrawn="1">
            <p:custDataLst>
              <p:tags r:id="rId1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任意形状 8"/>
          <p:cNvSpPr/>
          <p:nvPr userDrawn="1"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843280" y="1292860"/>
            <a:ext cx="5252085" cy="965200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lstStyle/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b="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提供人员</a:t>
            </a:r>
            <a:r>
              <a:rPr b="0" dirty="0" err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在pc端查看检查记录</a:t>
            </a:r>
            <a:endParaRPr b="0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标题 4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669924" y="1"/>
            <a:ext cx="10850563" cy="10286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400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3.4 </a:t>
            </a:r>
            <a:r>
              <a:rPr lang="zh-CN" altLang="en-US" sz="2400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巡查检查记录</a:t>
            </a:r>
            <a:endParaRPr lang="zh-CN" altLang="en-US" sz="2400" kern="0" spc="-20" dirty="0">
              <a:solidFill>
                <a:srgbClr val="FFC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3280" y="2787650"/>
            <a:ext cx="5134610" cy="32385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978525" y="1292860"/>
            <a:ext cx="609600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第一步：可以点击</a:t>
            </a:r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查看巡查检查按钮报告</a:t>
            </a:r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按钮查看检查报告</a:t>
            </a: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65240" y="2882265"/>
            <a:ext cx="5057140" cy="2157095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7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78180" y="498475"/>
            <a:ext cx="6096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4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3.4 </a:t>
            </a:r>
            <a:r>
              <a:rPr lang="zh-CN" altLang="en-US" sz="24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巡查检查记录</a:t>
            </a:r>
            <a:endParaRPr lang="zh-CN" altLang="en-US" sz="2400" b="1" dirty="0">
              <a:solidFill>
                <a:srgbClr val="FFC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78180" y="1386840"/>
            <a:ext cx="5275580" cy="506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第二步：点击</a:t>
            </a:r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导出</a:t>
            </a:r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按钮，导出检查记录表</a:t>
            </a: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7885" y="2601595"/>
            <a:ext cx="4409440" cy="27412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>
            <p:custDataLst>
              <p:tags r:id="rId1"/>
            </p:custDataLst>
          </p:nvPr>
        </p:nvSpPr>
        <p:spPr>
          <a:xfrm>
            <a:off x="1134110" y="1191895"/>
            <a:ext cx="3341370" cy="34861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rtlCol="0" anchor="ctr" anchorCtr="0">
            <a:normAutofit fontScale="95000"/>
          </a:bodyPr>
          <a:lstStyle/>
          <a:p>
            <a:pPr algn="ctr"/>
            <a:r>
              <a:rPr lang="en-US" altLang="zh-CN" sz="21500" b="1" dirty="0">
                <a:ln w="25400">
                  <a:solidFill>
                    <a:schemeClr val="accent1"/>
                  </a:solidFill>
                </a:ln>
                <a:solidFill>
                  <a:srgbClr val="FFC000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lt"/>
                <a:sym typeface="Arial" panose="020B0604020202020204" pitchFamily="34" charset="0"/>
              </a:rPr>
              <a:t>04</a:t>
            </a:r>
            <a:endParaRPr lang="en-US" altLang="zh-CN" sz="21500" b="1" dirty="0">
              <a:ln w="25400">
                <a:solidFill>
                  <a:schemeClr val="accent1"/>
                </a:solidFill>
              </a:ln>
              <a:solidFill>
                <a:srgbClr val="FFC000"/>
              </a:solidFill>
              <a:uFillTx/>
              <a:latin typeface="Arial" panose="020B0604020202020204" pitchFamily="34" charset="0"/>
              <a:ea typeface="微软雅黑" panose="020B0503020204020204" charset="-122"/>
              <a:cs typeface="+mj-lt"/>
              <a:sym typeface="Arial" panose="020B0604020202020204" pitchFamily="34" charset="0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4900" dirty="0">
                <a:solidFill>
                  <a:srgbClr val="FFC000"/>
                </a:solidFill>
              </a:rPr>
              <a:t>设施设备管理</a:t>
            </a:r>
            <a:endParaRPr lang="zh-CN" altLang="en-US" sz="4900" dirty="0">
              <a:solidFill>
                <a:srgbClr val="FFC000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824926" y="3876223"/>
            <a:ext cx="6830695" cy="168905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457200" fontAlgn="auto">
              <a:lnSpc>
                <a:spcPct val="150000"/>
              </a:lnSpc>
            </a:pPr>
            <a:r>
              <a:rPr lang="en-US" altLang="zh-CN" sz="2400" b="1" dirty="0">
                <a:solidFill>
                  <a:srgbClr val="92D05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1. </a:t>
            </a:r>
            <a:r>
              <a:rPr lang="zh-CN" sz="2400" b="1" dirty="0">
                <a:solidFill>
                  <a:srgbClr val="92D05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火灾自动报警系统、智慧用电监测等设备</a:t>
            </a:r>
            <a:endParaRPr lang="zh-CN" sz="2400" b="1" dirty="0">
              <a:solidFill>
                <a:srgbClr val="92D05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indent="457200" fontAlgn="auto">
              <a:lnSpc>
                <a:spcPct val="150000"/>
              </a:lnSpc>
            </a:pPr>
            <a:r>
              <a:rPr lang="en-US" altLang="zh-CN" sz="2400" b="1" dirty="0">
                <a:solidFill>
                  <a:srgbClr val="92D05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2. </a:t>
            </a:r>
            <a:r>
              <a:rPr lang="zh-CN" altLang="en-US" sz="2400" b="1" dirty="0">
                <a:solidFill>
                  <a:srgbClr val="92D05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实时事件</a:t>
            </a:r>
            <a:endParaRPr lang="zh-CN" altLang="en-US" sz="2400" b="1" dirty="0">
              <a:solidFill>
                <a:srgbClr val="92D05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indent="457200" fontAlgn="auto">
              <a:lnSpc>
                <a:spcPct val="150000"/>
              </a:lnSpc>
            </a:pPr>
            <a:r>
              <a:rPr lang="en-US" altLang="zh-CN" sz="2400" b="1" dirty="0">
                <a:solidFill>
                  <a:srgbClr val="92D05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3. </a:t>
            </a:r>
            <a:r>
              <a:rPr lang="zh-CN" altLang="en-US" sz="2400" b="1" dirty="0">
                <a:solidFill>
                  <a:srgbClr val="92D05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历史事件</a:t>
            </a:r>
            <a:endParaRPr lang="zh-CN" altLang="en-US" sz="2400" b="1" dirty="0">
              <a:solidFill>
                <a:srgbClr val="92D05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形状 8"/>
          <p:cNvSpPr/>
          <p:nvPr userDrawn="1">
            <p:custDataLst>
              <p:tags r:id="rId1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任意形状 8"/>
          <p:cNvSpPr/>
          <p:nvPr userDrawn="1"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0" name="文本框 99"/>
          <p:cNvSpPr txBox="1"/>
          <p:nvPr>
            <p:custDataLst>
              <p:tags r:id="rId3"/>
            </p:custDataLst>
          </p:nvPr>
        </p:nvSpPr>
        <p:spPr>
          <a:xfrm>
            <a:off x="669925" y="1310640"/>
            <a:ext cx="5426075" cy="768350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lstStyle/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b="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第一步：点击新增按钮</a:t>
            </a:r>
            <a:endParaRPr lang="zh-CN" altLang="en-US" b="0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669924" y="1"/>
            <a:ext cx="10850563" cy="10286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400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4.1 </a:t>
            </a:r>
            <a:r>
              <a:rPr lang="zh-CN" altLang="en-US" sz="2400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火灾自动报警系统页面</a:t>
            </a:r>
            <a:endParaRPr lang="zh-CN" altLang="en-US" sz="2400" dirty="0">
              <a:solidFill>
                <a:srgbClr val="FFC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835" y="2642235"/>
            <a:ext cx="4479290" cy="283845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768975" y="1310640"/>
            <a:ext cx="6096000" cy="506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第二步：填写设备的名称、编码等相关信息</a:t>
            </a:r>
            <a:endParaRPr lang="zh-CN" altLang="en-US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2642235"/>
            <a:ext cx="4317365" cy="2870835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  <p:bldP spid="100" grpId="1"/>
      <p:bldP spid="7" grpId="0"/>
      <p:bldP spid="7" grpId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2650" y="2880360"/>
            <a:ext cx="4676140" cy="247015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882650" y="1507490"/>
            <a:ext cx="6096000" cy="506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第三步：点击提交</a:t>
            </a:r>
            <a:endParaRPr lang="zh-CN" altLang="en-US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52145" y="444500"/>
            <a:ext cx="6096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4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4.1 </a:t>
            </a:r>
            <a:r>
              <a:rPr lang="zh-CN" altLang="en-US" sz="24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火灾自动报警系统页面</a:t>
            </a:r>
            <a:endParaRPr lang="zh-CN" altLang="en-US" sz="2400" b="1" dirty="0">
              <a:solidFill>
                <a:srgbClr val="FFC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形状 8"/>
          <p:cNvSpPr/>
          <p:nvPr userDrawn="1">
            <p:custDataLst>
              <p:tags r:id="rId1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0" name="文本框 99"/>
          <p:cNvSpPr txBox="1"/>
          <p:nvPr>
            <p:custDataLst>
              <p:tags r:id="rId2"/>
            </p:custDataLst>
          </p:nvPr>
        </p:nvSpPr>
        <p:spPr>
          <a:xfrm>
            <a:off x="737870" y="1313180"/>
            <a:ext cx="4919345" cy="45890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b="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可通过事件列表查看设备的实时事件</a:t>
            </a:r>
            <a:endParaRPr lang="zh-CN" altLang="en-US" b="0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69924" y="1"/>
            <a:ext cx="10850563" cy="10286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400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4.2 </a:t>
            </a:r>
            <a:r>
              <a:rPr lang="zh-CN" altLang="en-US" sz="2400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实时事件及历史事件页面</a:t>
            </a:r>
            <a:endParaRPr lang="zh-CN" altLang="en-US" sz="2400" dirty="0">
              <a:solidFill>
                <a:srgbClr val="FFC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092" y="2191236"/>
            <a:ext cx="4660900" cy="3181350"/>
          </a:xfrm>
          <a:prstGeom prst="rect">
            <a:avLst/>
          </a:prstGeom>
        </p:spPr>
      </p:pic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6095205" y="1313180"/>
            <a:ext cx="4919345" cy="45890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b="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可通过事件列表查看设备的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历史</a:t>
            </a:r>
            <a:r>
              <a:rPr lang="zh-CN" altLang="en-US" b="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事件</a:t>
            </a:r>
            <a:endParaRPr lang="zh-CN" altLang="en-US" b="0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30463" y="2191236"/>
            <a:ext cx="6109136" cy="3181350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  <p:bldP spid="100" grpId="1"/>
      <p:bldP spid="6" grpId="0"/>
      <p:bldP spid="6" grpId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>
            <p:custDataLst>
              <p:tags r:id="rId1"/>
            </p:custDataLst>
          </p:nvPr>
        </p:nvSpPr>
        <p:spPr>
          <a:xfrm>
            <a:off x="1134110" y="1323975"/>
            <a:ext cx="3341370" cy="34861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rtlCol="0" anchor="ctr" anchorCtr="0">
            <a:normAutofit fontScale="95000"/>
          </a:bodyPr>
          <a:lstStyle/>
          <a:p>
            <a:pPr algn="ctr"/>
            <a:r>
              <a:rPr lang="en-US" altLang="zh-CN" sz="21500" b="1" dirty="0">
                <a:ln w="25400">
                  <a:solidFill>
                    <a:schemeClr val="accent1"/>
                  </a:solidFill>
                </a:ln>
                <a:solidFill>
                  <a:srgbClr val="FFC000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lt"/>
                <a:sym typeface="Arial" panose="020B0604020202020204" pitchFamily="34" charset="0"/>
              </a:rPr>
              <a:t>05</a:t>
            </a:r>
            <a:endParaRPr lang="en-US" altLang="zh-CN" sz="21500" b="1" dirty="0">
              <a:ln w="25400">
                <a:solidFill>
                  <a:schemeClr val="accent1"/>
                </a:solidFill>
              </a:ln>
              <a:solidFill>
                <a:srgbClr val="FFC000"/>
              </a:solidFill>
              <a:uFillTx/>
              <a:latin typeface="Arial" panose="020B0604020202020204" pitchFamily="34" charset="0"/>
              <a:ea typeface="微软雅黑" panose="020B0503020204020204" charset="-122"/>
              <a:cs typeface="+mj-lt"/>
              <a:sym typeface="Arial" panose="020B0604020202020204" pitchFamily="34" charset="0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4900" dirty="0">
                <a:solidFill>
                  <a:srgbClr val="FFC000"/>
                </a:solidFill>
              </a:rPr>
              <a:t>隐患处置</a:t>
            </a:r>
            <a:endParaRPr lang="zh-CN" altLang="en-US" sz="4900" dirty="0">
              <a:solidFill>
                <a:srgbClr val="FFC000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245610" y="3810818"/>
            <a:ext cx="7105650" cy="26765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457200" fontAlgn="auto">
              <a:lnSpc>
                <a:spcPct val="150000"/>
              </a:lnSpc>
            </a:pPr>
            <a:r>
              <a:rPr lang="en-US" altLang="zh-CN" sz="2800" b="1" dirty="0">
                <a:solidFill>
                  <a:srgbClr val="92D05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1. </a:t>
            </a:r>
            <a:r>
              <a:rPr lang="zh-CN" altLang="en-US" sz="2800" b="1" dirty="0">
                <a:solidFill>
                  <a:srgbClr val="92D05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隐患上报</a:t>
            </a:r>
            <a:endParaRPr lang="zh-CN" altLang="en-US" sz="2800" b="1" dirty="0">
              <a:solidFill>
                <a:srgbClr val="92D05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indent="457200" fontAlgn="auto">
              <a:lnSpc>
                <a:spcPct val="150000"/>
              </a:lnSpc>
            </a:pPr>
            <a:r>
              <a:rPr lang="en-US" altLang="zh-CN" sz="2800" b="1" dirty="0">
                <a:solidFill>
                  <a:srgbClr val="92D05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2. </a:t>
            </a:r>
            <a:r>
              <a:rPr lang="zh-CN" altLang="en-US" sz="2800" b="1" dirty="0">
                <a:solidFill>
                  <a:srgbClr val="92D05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隐患列表</a:t>
            </a:r>
            <a:endParaRPr lang="zh-CN" altLang="en-US" sz="2800" b="1" dirty="0">
              <a:solidFill>
                <a:srgbClr val="92D05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indent="457200" fontAlgn="auto">
              <a:lnSpc>
                <a:spcPct val="150000"/>
              </a:lnSpc>
            </a:pPr>
            <a:r>
              <a:rPr lang="en-US" altLang="zh-CN" sz="2800" b="1" dirty="0">
                <a:solidFill>
                  <a:srgbClr val="92D05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3. </a:t>
            </a:r>
            <a:r>
              <a:rPr lang="zh-CN" altLang="en-US" sz="2800" b="1" dirty="0">
                <a:solidFill>
                  <a:srgbClr val="92D05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指派负责人</a:t>
            </a:r>
            <a:endParaRPr lang="zh-CN" altLang="en-US" sz="2800" b="1" dirty="0">
              <a:solidFill>
                <a:srgbClr val="92D05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indent="457200" fontAlgn="auto">
              <a:lnSpc>
                <a:spcPct val="150000"/>
              </a:lnSpc>
            </a:pPr>
            <a:r>
              <a:rPr lang="en-US" altLang="zh-CN" sz="2800" b="1" dirty="0">
                <a:solidFill>
                  <a:srgbClr val="92D05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4. </a:t>
            </a:r>
            <a:r>
              <a:rPr lang="zh-CN" altLang="en-US" sz="2800" b="1" dirty="0">
                <a:solidFill>
                  <a:srgbClr val="92D05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复核</a:t>
            </a:r>
            <a:endParaRPr lang="zh-CN" altLang="en-US" sz="2800" b="1" dirty="0">
              <a:solidFill>
                <a:srgbClr val="92D05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98075" y="-92675"/>
            <a:ext cx="10850563" cy="10286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400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5.1 APP</a:t>
            </a:r>
            <a:r>
              <a:rPr lang="zh-CN" altLang="en-US" sz="2400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隐患上报</a:t>
            </a:r>
            <a:endParaRPr lang="zh-CN" altLang="en-US" sz="2400" dirty="0">
              <a:solidFill>
                <a:srgbClr val="FFC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568" r="3478" b="855"/>
          <a:stretch>
            <a:fillRect/>
          </a:stretch>
        </p:blipFill>
        <p:spPr>
          <a:xfrm>
            <a:off x="398075" y="1773194"/>
            <a:ext cx="3055130" cy="4565822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3"/>
            </p:custDataLst>
          </p:nvPr>
        </p:nvSpPr>
        <p:spPr>
          <a:xfrm>
            <a:off x="398075" y="1078504"/>
            <a:ext cx="5020363" cy="694690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lstStyle/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第一步：进入隐患上报页面</a:t>
            </a:r>
            <a:endParaRPr lang="zh-CN" b="0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03" r="503"/>
          <a:stretch>
            <a:fillRect/>
          </a:stretch>
        </p:blipFill>
        <p:spPr>
          <a:xfrm>
            <a:off x="6663461" y="1896762"/>
            <a:ext cx="2255510" cy="4670853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5"/>
            </p:custDataLst>
          </p:nvPr>
        </p:nvSpPr>
        <p:spPr>
          <a:xfrm>
            <a:off x="5823356" y="1069048"/>
            <a:ext cx="5020363" cy="694690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lstStyle/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第二步：填写信息并提交</a:t>
            </a:r>
            <a:endParaRPr lang="zh-CN" b="0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2" grpId="0"/>
      <p:bldP spid="12" grpId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形状 8"/>
          <p:cNvSpPr/>
          <p:nvPr userDrawn="1">
            <p:custDataLst>
              <p:tags r:id="rId1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任意形状 8"/>
          <p:cNvSpPr/>
          <p:nvPr userDrawn="1"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472350" y="1167442"/>
            <a:ext cx="5252720" cy="694690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lstStyle/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第一步：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</a:t>
            </a:r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“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查看</a:t>
            </a:r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”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按钮</a:t>
            </a:r>
            <a:endParaRPr lang="zh-CN" b="0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669924" y="1"/>
            <a:ext cx="10850563" cy="10286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400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5.2 </a:t>
            </a:r>
            <a:r>
              <a:rPr lang="zh-CN" altLang="en-US" sz="2400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隐患记录页面</a:t>
            </a:r>
            <a:endParaRPr lang="zh-CN" altLang="en-US" sz="2400" dirty="0">
              <a:solidFill>
                <a:srgbClr val="FFC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5"/>
          <a:srcRect l="1" t="10853" r="625" b="11928"/>
          <a:stretch>
            <a:fillRect/>
          </a:stretch>
        </p:blipFill>
        <p:spPr>
          <a:xfrm>
            <a:off x="472350" y="2323205"/>
            <a:ext cx="5020228" cy="2672664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5987583" y="1122134"/>
            <a:ext cx="5252720" cy="694690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lstStyle/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第二步：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点击指派，指派相关人员</a:t>
            </a:r>
            <a:endParaRPr lang="zh-CN" b="0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1769" y="2318970"/>
            <a:ext cx="5258534" cy="2676899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4" grpId="0"/>
      <p:bldP spid="4" grpId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98075" y="-92675"/>
            <a:ext cx="10850563" cy="10286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400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5.3 APP</a:t>
            </a:r>
            <a:r>
              <a:rPr lang="zh-CN" altLang="en-US" sz="2400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隐患上报</a:t>
            </a:r>
            <a:endParaRPr lang="zh-CN" altLang="en-US" sz="2400" dirty="0">
              <a:solidFill>
                <a:srgbClr val="FFC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472350" y="1167442"/>
            <a:ext cx="5252720" cy="694690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lstStyle/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第一步：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点击隐患整改</a:t>
            </a:r>
            <a:endParaRPr lang="zh-CN" b="0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564" y="1924943"/>
            <a:ext cx="2876354" cy="463005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99" r="1394"/>
          <a:stretch>
            <a:fillRect/>
          </a:stretch>
        </p:blipFill>
        <p:spPr>
          <a:xfrm>
            <a:off x="5514281" y="1976815"/>
            <a:ext cx="3648253" cy="4578178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5320318" y="1167442"/>
            <a:ext cx="5252720" cy="694690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lstStyle/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第二步：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填写表单并提交</a:t>
            </a:r>
            <a:endParaRPr lang="zh-CN" b="0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8" grpId="0"/>
      <p:bldP spid="8" grpId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46100" y="443865"/>
            <a:ext cx="6096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4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5.4 </a:t>
            </a:r>
            <a:r>
              <a:rPr lang="zh-CN" altLang="en-US" sz="24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隐患记录页面</a:t>
            </a:r>
            <a:endParaRPr lang="zh-CN" altLang="en-US" sz="2400" b="1" dirty="0">
              <a:solidFill>
                <a:srgbClr val="FFC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46100" y="1134745"/>
            <a:ext cx="5141595" cy="45890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第三步：点击</a:t>
            </a:r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“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一键提醒超时人员</a:t>
            </a:r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”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按钮</a:t>
            </a:r>
            <a:endParaRPr lang="zh-CN" altLang="en-US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3590" y="2397125"/>
            <a:ext cx="4281805" cy="288607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934075" y="1134745"/>
            <a:ext cx="6096000" cy="45890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第四步：点击</a:t>
            </a:r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“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导出</a:t>
            </a:r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”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按钮</a:t>
            </a:r>
            <a:endParaRPr lang="zh-CN" altLang="en-US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6800" y="2397125"/>
            <a:ext cx="4682490" cy="2984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5" grpId="0"/>
      <p:bldP spid="5" grpId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>
            <p:custDataLst>
              <p:tags r:id="rId1"/>
            </p:custDataLst>
          </p:nvPr>
        </p:nvSpPr>
        <p:spPr>
          <a:xfrm>
            <a:off x="1134110" y="885190"/>
            <a:ext cx="3341370" cy="34861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rtlCol="0" anchor="ctr" anchorCtr="0">
            <a:normAutofit fontScale="95000"/>
          </a:bodyPr>
          <a:lstStyle/>
          <a:p>
            <a:pPr algn="ctr"/>
            <a:r>
              <a:rPr lang="en-US" altLang="zh-CN" sz="21500" b="1" dirty="0">
                <a:ln w="25400">
                  <a:solidFill>
                    <a:schemeClr val="accent1"/>
                  </a:solidFill>
                </a:ln>
                <a:solidFill>
                  <a:srgbClr val="FFC000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lt"/>
                <a:sym typeface="Arial" panose="020B0604020202020204" pitchFamily="34" charset="0"/>
              </a:rPr>
              <a:t>06</a:t>
            </a:r>
            <a:endParaRPr lang="en-US" altLang="zh-CN" sz="21500" b="1" dirty="0">
              <a:ln w="25400">
                <a:solidFill>
                  <a:schemeClr val="accent1"/>
                </a:solidFill>
              </a:ln>
              <a:solidFill>
                <a:srgbClr val="FFC000"/>
              </a:solidFill>
              <a:uFillTx/>
              <a:latin typeface="Arial" panose="020B0604020202020204" pitchFamily="34" charset="0"/>
              <a:ea typeface="微软雅黑" panose="020B0503020204020204" charset="-122"/>
              <a:cs typeface="+mj-lt"/>
              <a:sym typeface="Arial" panose="020B0604020202020204" pitchFamily="34" charset="0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4900" dirty="0">
                <a:solidFill>
                  <a:srgbClr val="FFC000"/>
                </a:solidFill>
              </a:rPr>
              <a:t>消防控制室管理</a:t>
            </a:r>
            <a:endParaRPr lang="zh-CN" altLang="en-US" sz="4900" dirty="0">
              <a:solidFill>
                <a:srgbClr val="FFC000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087087" y="3876223"/>
            <a:ext cx="7423150" cy="2030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457200" fontAlgn="auto">
              <a:lnSpc>
                <a:spcPct val="150000"/>
              </a:lnSpc>
            </a:pPr>
            <a:r>
              <a:rPr lang="en-US" altLang="zh-CN" sz="2800" b="1" dirty="0">
                <a:solidFill>
                  <a:srgbClr val="92D05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1. </a:t>
            </a:r>
            <a:r>
              <a:rPr lang="zh-CN" altLang="en-US" sz="2800" b="1" dirty="0">
                <a:solidFill>
                  <a:srgbClr val="92D05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创建消防控制室</a:t>
            </a:r>
            <a:endParaRPr lang="zh-CN" altLang="en-US" sz="2800" b="1" dirty="0">
              <a:solidFill>
                <a:srgbClr val="92D05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indent="457200" fontAlgn="auto">
              <a:lnSpc>
                <a:spcPct val="150000"/>
              </a:lnSpc>
            </a:pPr>
            <a:r>
              <a:rPr lang="en-US" altLang="zh-CN" sz="2800" b="1" dirty="0">
                <a:solidFill>
                  <a:srgbClr val="92D05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2. </a:t>
            </a:r>
            <a:r>
              <a:rPr lang="zh-CN" altLang="en-US" sz="2800" b="1" dirty="0">
                <a:solidFill>
                  <a:srgbClr val="92D05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进行人员排班</a:t>
            </a:r>
            <a:endParaRPr lang="zh-CN" altLang="en-US" sz="2800" b="1" dirty="0">
              <a:solidFill>
                <a:srgbClr val="92D05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indent="457200" fontAlgn="auto">
              <a:lnSpc>
                <a:spcPct val="150000"/>
              </a:lnSpc>
            </a:pPr>
            <a:r>
              <a:rPr lang="en-US" altLang="zh-CN" sz="2800" b="1" dirty="0">
                <a:solidFill>
                  <a:srgbClr val="92D05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3. </a:t>
            </a:r>
            <a:r>
              <a:rPr lang="zh-CN" altLang="en-US" sz="2800" b="1" dirty="0">
                <a:solidFill>
                  <a:srgbClr val="92D05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记录列表查看值班记录</a:t>
            </a:r>
            <a:endParaRPr lang="zh-CN" altLang="en-US" sz="2800" b="1" dirty="0">
              <a:solidFill>
                <a:srgbClr val="92D05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形状 8"/>
          <p:cNvSpPr/>
          <p:nvPr userDrawn="1">
            <p:custDataLst>
              <p:tags r:id="rId1"/>
            </p:custDataLst>
          </p:nvPr>
        </p:nvSpPr>
        <p:spPr>
          <a:xfrm>
            <a:off x="9727092" y="-205156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任意形状 8"/>
          <p:cNvSpPr/>
          <p:nvPr userDrawn="1"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843280" y="1292860"/>
            <a:ext cx="5167630" cy="672465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lstStyle/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b="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第一步：点击</a:t>
            </a:r>
            <a:r>
              <a:rPr lang="en-US" altLang="zh-CN" b="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 b="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新增</a:t>
            </a:r>
            <a:r>
              <a:rPr lang="en-US" altLang="zh-CN" b="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en-US" b="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按钮</a:t>
            </a:r>
            <a:endParaRPr lang="zh-CN" altLang="en-US" b="0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669924" y="1"/>
            <a:ext cx="10850563" cy="10286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400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6.1 </a:t>
            </a:r>
            <a:r>
              <a:rPr lang="zh-CN" altLang="en-US" sz="2400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消防控制室管理页面</a:t>
            </a:r>
            <a:endParaRPr lang="zh-CN" altLang="en-US" sz="2400" dirty="0">
              <a:solidFill>
                <a:srgbClr val="FFC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3280" y="2229485"/>
            <a:ext cx="4495800" cy="271462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03670" y="2198370"/>
            <a:ext cx="4895850" cy="298450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6260465" y="1292860"/>
            <a:ext cx="5788660" cy="506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第一步：填写消防控制室相关信息</a:t>
            </a:r>
            <a:endParaRPr lang="zh-CN" altLang="en-US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  <p:custDataLst>
      <p:tags r:id="rId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9" grpId="0"/>
      <p:bldP spid="9" grpId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91490" y="410845"/>
            <a:ext cx="6096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4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6.1 </a:t>
            </a:r>
            <a:r>
              <a:rPr lang="zh-CN" altLang="en-US" sz="24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消防控制室管理页面</a:t>
            </a:r>
            <a:endParaRPr lang="zh-CN" altLang="en-US" sz="2400" b="1" dirty="0">
              <a:solidFill>
                <a:srgbClr val="FFC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91490" y="1266190"/>
            <a:ext cx="5603875" cy="506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第三步：点击</a:t>
            </a:r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“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确定</a:t>
            </a:r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”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按钮</a:t>
            </a:r>
            <a:endParaRPr lang="zh-CN" altLang="en-US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045" y="2286635"/>
            <a:ext cx="4641215" cy="283337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6381750" y="1266190"/>
            <a:ext cx="5635625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第四步：</a:t>
            </a:r>
            <a:r>
              <a:rPr 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通过搜索栏选择相关信息进行搜索相应控制室信息</a:t>
            </a:r>
            <a:endParaRPr lang="zh-CN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1750" y="2286635"/>
            <a:ext cx="4838700" cy="28384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8" grpId="0"/>
      <p:bldP spid="8" grpId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形状 8"/>
          <p:cNvSpPr/>
          <p:nvPr userDrawn="1">
            <p:custDataLst>
              <p:tags r:id="rId1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任意形状 8"/>
          <p:cNvSpPr/>
          <p:nvPr userDrawn="1"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843280" y="1292860"/>
            <a:ext cx="5584825" cy="739140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lstStyle/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b="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第一步：点击</a:t>
            </a:r>
            <a:r>
              <a:rPr lang="en-US" altLang="zh-CN" b="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 b="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编辑</a:t>
            </a:r>
            <a:r>
              <a:rPr lang="en-US" altLang="zh-CN" b="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en-US" b="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按钮</a:t>
            </a:r>
            <a:endParaRPr lang="zh-CN" altLang="en-US" b="0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669924" y="1"/>
            <a:ext cx="10850563" cy="10286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400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6.2 </a:t>
            </a:r>
            <a:r>
              <a:rPr lang="zh-CN" altLang="en-US" sz="2400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排班计划管理页面</a:t>
            </a:r>
            <a:endParaRPr lang="zh-CN" altLang="en-US" sz="2400" dirty="0">
              <a:solidFill>
                <a:srgbClr val="FFC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501765" y="1275080"/>
            <a:ext cx="5690235" cy="506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第二步：选择当天的值班人员之后提交</a:t>
            </a:r>
            <a:endParaRPr lang="zh-CN" altLang="en-US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0910" y="2216150"/>
            <a:ext cx="4286885" cy="353758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8920" y="2403475"/>
            <a:ext cx="4725670" cy="2588895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  <p:bldP spid="6" grpId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91490" y="1145540"/>
            <a:ext cx="5396230" cy="506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第三步：点击</a:t>
            </a:r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“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删除</a:t>
            </a:r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”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按钮删除对应的计划</a:t>
            </a:r>
            <a:endParaRPr lang="zh-CN" altLang="en-US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22935" y="531495"/>
            <a:ext cx="6096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4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6.2 </a:t>
            </a:r>
            <a:r>
              <a:rPr lang="zh-CN" altLang="en-US" sz="24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排班计划管理页面</a:t>
            </a:r>
            <a:endParaRPr lang="zh-CN" altLang="en-US" sz="2400" b="1" dirty="0">
              <a:solidFill>
                <a:srgbClr val="FFC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2935" y="2336165"/>
            <a:ext cx="4950460" cy="23291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481012" y="0"/>
            <a:ext cx="10850563" cy="10286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400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6.3 </a:t>
            </a:r>
            <a:r>
              <a:rPr lang="zh-CN" altLang="en-US" sz="2400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消防控制室</a:t>
            </a:r>
            <a:r>
              <a:rPr lang="en-US" altLang="zh-CN" sz="2400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APP</a:t>
            </a:r>
            <a:r>
              <a:rPr lang="zh-CN" altLang="en-US" sz="2400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端</a:t>
            </a:r>
            <a:endParaRPr lang="zh-CN" altLang="en-US" sz="2400" dirty="0">
              <a:solidFill>
                <a:srgbClr val="FFC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80658" y="1282822"/>
            <a:ext cx="4939569" cy="458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第一步：进入值班记录</a:t>
            </a:r>
            <a:endParaRPr lang="zh-CN" altLang="en-US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274" y="1960684"/>
            <a:ext cx="2860065" cy="415614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813851" y="1282822"/>
            <a:ext cx="4939569" cy="458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第二步：点击加号</a:t>
            </a:r>
            <a:endParaRPr lang="zh-CN" altLang="en-US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162960"/>
            <a:ext cx="2828029" cy="40209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481012" y="0"/>
            <a:ext cx="10850563" cy="10286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400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6.3 </a:t>
            </a:r>
            <a:r>
              <a:rPr lang="zh-CN" altLang="en-US" sz="2400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消防控制室</a:t>
            </a:r>
            <a:r>
              <a:rPr lang="en-US" altLang="zh-CN" sz="2400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APP</a:t>
            </a:r>
            <a:r>
              <a:rPr lang="zh-CN" altLang="en-US" sz="2400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端</a:t>
            </a:r>
            <a:endParaRPr lang="zh-CN" altLang="en-US" sz="2400" dirty="0">
              <a:solidFill>
                <a:srgbClr val="FFC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26743" y="1224207"/>
            <a:ext cx="4860011" cy="458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第三步：填写表单</a:t>
            </a:r>
            <a:endParaRPr lang="zh-CN" altLang="en-US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819712" y="1224207"/>
            <a:ext cx="4939569" cy="458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第四步：点击提交</a:t>
            </a:r>
            <a:endParaRPr lang="zh-CN" altLang="en-US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792" y="2028091"/>
            <a:ext cx="2560777" cy="402101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4218" y="1796924"/>
            <a:ext cx="2962215" cy="43752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形状 8"/>
          <p:cNvSpPr/>
          <p:nvPr userDrawn="1">
            <p:custDataLst>
              <p:tags r:id="rId1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形状 8"/>
          <p:cNvSpPr/>
          <p:nvPr userDrawn="1"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69924" y="1"/>
            <a:ext cx="10850563" cy="10286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400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6.4 </a:t>
            </a:r>
            <a:r>
              <a:rPr lang="zh-CN" altLang="en-US" sz="2400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消控室值班记录表页面</a:t>
            </a:r>
            <a:endParaRPr lang="zh-CN" altLang="en-US" sz="2400" dirty="0">
              <a:solidFill>
                <a:srgbClr val="FFC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06437" y="1254930"/>
            <a:ext cx="5314315" cy="8744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第一步：</a:t>
            </a:r>
            <a:r>
              <a:rPr 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通过点击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“</a:t>
            </a:r>
            <a:r>
              <a:rPr 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查看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”</a:t>
            </a:r>
            <a:r>
              <a:rPr 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按钮，查看该天值班记录</a:t>
            </a:r>
            <a:endParaRPr lang="zh-CN" altLang="en-US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6615" y="2696552"/>
            <a:ext cx="4600575" cy="323977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171248" y="1257032"/>
            <a:ext cx="5314315" cy="45890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可</a:t>
            </a:r>
            <a:r>
              <a:rPr 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查看该天值班记录</a:t>
            </a:r>
            <a:endParaRPr lang="zh-CN" altLang="en-US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4812" y="2631512"/>
            <a:ext cx="3810476" cy="3833497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6" grpId="0"/>
      <p:bldP spid="6" grpId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12445" y="497840"/>
            <a:ext cx="6096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4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6.3 </a:t>
            </a:r>
            <a:r>
              <a:rPr lang="zh-CN" altLang="en-US" sz="24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消控室值班记录表页面</a:t>
            </a:r>
            <a:endParaRPr lang="zh-CN" altLang="en-US" sz="2400" b="1" dirty="0">
              <a:solidFill>
                <a:srgbClr val="FFC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12445" y="1268730"/>
            <a:ext cx="5584190" cy="506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第二步：</a:t>
            </a:r>
            <a:r>
              <a:rPr 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通过点击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“返回”</a:t>
            </a:r>
            <a:r>
              <a:rPr 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按钮，进行返回</a:t>
            </a:r>
            <a:endParaRPr lang="zh-CN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67780" y="2771775"/>
            <a:ext cx="5078730" cy="282384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925" y="2771775"/>
            <a:ext cx="4611370" cy="282321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096000" y="1268730"/>
            <a:ext cx="6096000" cy="506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第三步：</a:t>
            </a:r>
            <a:r>
              <a:rPr 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通过点击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“打印”</a:t>
            </a:r>
            <a:r>
              <a:rPr 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按钮，进行打印存档</a:t>
            </a:r>
            <a:endParaRPr lang="zh-CN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7" grpId="0"/>
      <p:bldP spid="7" grpId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>
            <p:custDataLst>
              <p:tags r:id="rId1"/>
            </p:custDataLst>
          </p:nvPr>
        </p:nvSpPr>
        <p:spPr>
          <a:xfrm>
            <a:off x="1134110" y="1126490"/>
            <a:ext cx="3341370" cy="34861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rtlCol="0" anchor="ctr" anchorCtr="0">
            <a:normAutofit fontScale="95000"/>
          </a:bodyPr>
          <a:lstStyle/>
          <a:p>
            <a:pPr algn="ctr"/>
            <a:r>
              <a:rPr lang="en-US" altLang="zh-CN" sz="21500" b="1" dirty="0">
                <a:ln w="25400">
                  <a:solidFill>
                    <a:schemeClr val="accent1"/>
                  </a:solidFill>
                </a:ln>
                <a:solidFill>
                  <a:srgbClr val="FFC000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lt"/>
                <a:sym typeface="Arial" panose="020B0604020202020204" pitchFamily="34" charset="0"/>
              </a:rPr>
              <a:t>07</a:t>
            </a:r>
            <a:endParaRPr lang="en-US" altLang="zh-CN" sz="21500" b="1" dirty="0">
              <a:ln w="25400">
                <a:solidFill>
                  <a:schemeClr val="accent1"/>
                </a:solidFill>
              </a:ln>
              <a:solidFill>
                <a:srgbClr val="FFC000"/>
              </a:solidFill>
              <a:uFillTx/>
              <a:latin typeface="Arial" panose="020B0604020202020204" pitchFamily="34" charset="0"/>
              <a:ea typeface="微软雅黑" panose="020B0503020204020204" charset="-122"/>
              <a:cs typeface="+mj-lt"/>
              <a:sym typeface="Arial" panose="020B0604020202020204" pitchFamily="34" charset="0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4900" dirty="0">
                <a:solidFill>
                  <a:srgbClr val="FFC000"/>
                </a:solidFill>
              </a:rPr>
              <a:t>安全教育培训</a:t>
            </a:r>
            <a:endParaRPr lang="zh-CN" altLang="en-US" sz="4900" dirty="0">
              <a:solidFill>
                <a:srgbClr val="FFC000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039479" y="4157662"/>
            <a:ext cx="6433185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fontAlgn="auto">
              <a:lnSpc>
                <a:spcPct val="150000"/>
              </a:lnSpc>
            </a:pPr>
            <a:r>
              <a:rPr lang="en-US" altLang="zh-CN" sz="2800" b="1" dirty="0">
                <a:solidFill>
                  <a:srgbClr val="92D050"/>
                </a:solidFill>
              </a:rPr>
              <a:t>1.  </a:t>
            </a:r>
            <a:r>
              <a:rPr lang="zh-CN" altLang="en-US" sz="2800" b="1" dirty="0">
                <a:solidFill>
                  <a:srgbClr val="92D050"/>
                </a:solidFill>
              </a:rPr>
              <a:t>添加学习库和试题库</a:t>
            </a:r>
            <a:endParaRPr lang="zh-CN" altLang="en-US" sz="2800" b="1" dirty="0">
              <a:solidFill>
                <a:srgbClr val="92D050"/>
              </a:solidFill>
            </a:endParaRPr>
          </a:p>
          <a:p>
            <a:pPr indent="457200" fontAlgn="auto">
              <a:lnSpc>
                <a:spcPct val="150000"/>
              </a:lnSpc>
            </a:pPr>
            <a:r>
              <a:rPr lang="en-US" altLang="zh-CN" sz="2800" b="1" dirty="0">
                <a:solidFill>
                  <a:srgbClr val="92D050"/>
                </a:solidFill>
              </a:rPr>
              <a:t>2. </a:t>
            </a:r>
            <a:r>
              <a:rPr lang="zh-CN" altLang="en-US" sz="2800" b="1" dirty="0">
                <a:solidFill>
                  <a:srgbClr val="92D050"/>
                </a:solidFill>
              </a:rPr>
              <a:t>创建学习和考试计划</a:t>
            </a:r>
            <a:endParaRPr lang="zh-CN" altLang="en-US" sz="2800" b="1" dirty="0">
              <a:solidFill>
                <a:srgbClr val="92D050"/>
              </a:solidFill>
            </a:endParaRPr>
          </a:p>
          <a:p>
            <a:pPr indent="457200" fontAlgn="auto">
              <a:lnSpc>
                <a:spcPct val="150000"/>
              </a:lnSpc>
            </a:pPr>
            <a:r>
              <a:rPr lang="en-US" altLang="zh-CN" sz="2800" b="1" dirty="0">
                <a:solidFill>
                  <a:srgbClr val="92D050"/>
                </a:solidFill>
              </a:rPr>
              <a:t>3. </a:t>
            </a:r>
            <a:r>
              <a:rPr lang="zh-CN" altLang="en-US" sz="2800" b="1" dirty="0">
                <a:solidFill>
                  <a:srgbClr val="92D050"/>
                </a:solidFill>
              </a:rPr>
              <a:t>查看学习和考试记录</a:t>
            </a:r>
            <a:endParaRPr lang="zh-CN" altLang="en-US" sz="2800" b="1" dirty="0">
              <a:solidFill>
                <a:srgbClr val="92D050"/>
              </a:solidFill>
            </a:endParaRPr>
          </a:p>
        </p:txBody>
      </p:sp>
    </p:spTree>
    <p:custDataLst>
      <p:tags r:id="rId3"/>
    </p:custData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形状 8"/>
          <p:cNvSpPr/>
          <p:nvPr userDrawn="1">
            <p:custDataLst>
              <p:tags r:id="rId1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任意形状 8"/>
          <p:cNvSpPr/>
          <p:nvPr userDrawn="1"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843280" y="1292860"/>
            <a:ext cx="5252720" cy="802005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lstStyle/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b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第一步：点击</a:t>
            </a:r>
            <a:r>
              <a:rPr lang="en-US" altLang="zh-CN" b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b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新增素材</a:t>
            </a:r>
            <a:r>
              <a:rPr lang="en-US" altLang="zh-CN" b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b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按钮</a:t>
            </a:r>
            <a:endParaRPr lang="zh-CN" altLang="en-US" b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669924" y="1"/>
            <a:ext cx="10850563" cy="10286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400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7.1 </a:t>
            </a:r>
            <a:r>
              <a:rPr lang="zh-CN" altLang="en-US" sz="2400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学习库页面</a:t>
            </a:r>
            <a:endParaRPr lang="zh-CN" altLang="en-US" sz="2400" dirty="0">
              <a:solidFill>
                <a:srgbClr val="FFC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2030" y="2743200"/>
            <a:ext cx="4907280" cy="27368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16040" y="2643505"/>
            <a:ext cx="4587240" cy="242570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5979795" y="1292860"/>
            <a:ext cx="6096000" cy="506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第二步：填写相关素材，上传学习文件</a:t>
            </a:r>
            <a:endParaRPr lang="zh-CN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9" grpId="0"/>
      <p:bldP spid="9" grpId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90220" y="442595"/>
            <a:ext cx="6096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4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7.1</a:t>
            </a:r>
            <a:r>
              <a:rPr lang="zh-CN" altLang="en-US" sz="24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学习库页面</a:t>
            </a:r>
            <a:endParaRPr lang="zh-CN" altLang="en-US" sz="2400" b="1" dirty="0">
              <a:solidFill>
                <a:srgbClr val="FFC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90220" y="1213485"/>
            <a:ext cx="5517515" cy="506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第三步：点击</a:t>
            </a:r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确认</a:t>
            </a:r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按钮</a:t>
            </a: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20" y="2324100"/>
            <a:ext cx="4660265" cy="315722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007735" y="1213485"/>
            <a:ext cx="6096000" cy="97536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第四步：</a:t>
            </a:r>
            <a:r>
              <a:rPr 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通过搜索栏选择文件和系统类型进行搜索相应学习素材</a:t>
            </a:r>
            <a:endParaRPr lang="zh-CN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9020" y="2324100"/>
            <a:ext cx="5647690" cy="31578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5" grpId="0"/>
      <p:bldP spid="5" grpId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形状 8"/>
          <p:cNvSpPr/>
          <p:nvPr userDrawn="1">
            <p:custDataLst>
              <p:tags r:id="rId1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任意形状 8"/>
          <p:cNvSpPr/>
          <p:nvPr userDrawn="1"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843280" y="1083310"/>
            <a:ext cx="5178425" cy="934720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lstStyle/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b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第一步：点击</a:t>
            </a:r>
            <a:r>
              <a:rPr lang="en-US" altLang="zh-CN" b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b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新增计划</a:t>
            </a:r>
            <a:r>
              <a:rPr lang="en-US" altLang="zh-CN" b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b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按钮</a:t>
            </a:r>
            <a:endParaRPr lang="zh-CN" b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669924" y="1"/>
            <a:ext cx="10850563" cy="10286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400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7.2 </a:t>
            </a:r>
            <a:r>
              <a:rPr lang="zh-CN" altLang="en-US" sz="2400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学习计划页面</a:t>
            </a:r>
            <a:endParaRPr lang="zh-CN" altLang="en-US" sz="2400" dirty="0">
              <a:solidFill>
                <a:srgbClr val="FFC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4720" y="2458085"/>
            <a:ext cx="4810125" cy="30226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253480" y="1083310"/>
            <a:ext cx="5938520" cy="66611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第二步：设置计划开始的时间、学习的学员以及学习的素材</a:t>
            </a: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04660" y="2403475"/>
            <a:ext cx="4932045" cy="3670300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7" grpId="0"/>
      <p:bldP spid="7" grpId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56260" y="530860"/>
            <a:ext cx="6096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4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7.2 </a:t>
            </a:r>
            <a:r>
              <a:rPr lang="zh-CN" altLang="en-US" sz="24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学习计划页面</a:t>
            </a:r>
            <a:endParaRPr lang="zh-CN" altLang="en-US" sz="2400" b="1" dirty="0">
              <a:solidFill>
                <a:srgbClr val="FFC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56260" y="1257935"/>
            <a:ext cx="4839335" cy="506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第三步：点击</a:t>
            </a:r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提交</a:t>
            </a:r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按钮</a:t>
            </a: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2470" y="2289810"/>
            <a:ext cx="4813300" cy="44005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56260" y="530860"/>
            <a:ext cx="6096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4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7.3 APP</a:t>
            </a:r>
            <a:r>
              <a:rPr lang="zh-CN" altLang="en-US" sz="24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学习</a:t>
            </a:r>
            <a:endParaRPr lang="zh-CN" altLang="en-US" sz="2400" b="1" dirty="0">
              <a:solidFill>
                <a:srgbClr val="FFC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9901" y="2054225"/>
            <a:ext cx="3463433" cy="4028818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56260" y="1140546"/>
            <a:ext cx="4839335" cy="45890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第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一</a:t>
            </a:r>
            <a:r>
              <a:rPr 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步：点击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学习任务</a:t>
            </a:r>
            <a:endParaRPr lang="zh-CN" altLang="en-US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626649" y="1054049"/>
            <a:ext cx="4839335" cy="45890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第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二</a:t>
            </a:r>
            <a:r>
              <a:rPr 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步：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完成学习任务</a:t>
            </a:r>
            <a:endParaRPr lang="zh-CN" altLang="en-US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1051" y="1872048"/>
            <a:ext cx="3137889" cy="46266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  <p:bldP spid="6" grpId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669924" y="1"/>
            <a:ext cx="10850563" cy="10286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400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7.4 </a:t>
            </a:r>
            <a:r>
              <a:rPr lang="zh-CN" altLang="en-US" sz="2400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考试记录页面</a:t>
            </a:r>
            <a:endParaRPr lang="zh-CN" altLang="en-US" sz="2400" dirty="0">
              <a:solidFill>
                <a:srgbClr val="FFC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69925" y="1257300"/>
            <a:ext cx="5387340" cy="506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管理员可以在该页面查看学员任务完成的情况</a:t>
            </a:r>
            <a:endParaRPr lang="zh-CN" altLang="en-US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303" y="2489886"/>
            <a:ext cx="5494761" cy="24844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1134110" y="1323975"/>
            <a:ext cx="3341370" cy="34861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rtlCol="0" anchor="ctr" anchorCtr="0">
            <a:normAutofit/>
          </a:bodyPr>
          <a:lstStyle/>
          <a:p>
            <a:pPr algn="ctr"/>
            <a:r>
              <a:rPr lang="en-US" altLang="zh-CN" sz="21500" b="1" dirty="0">
                <a:ln w="25400">
                  <a:solidFill>
                    <a:schemeClr val="accent1"/>
                  </a:solidFill>
                </a:ln>
                <a:solidFill>
                  <a:srgbClr val="FFC000"/>
                </a:solidFill>
                <a:latin typeface="Arial" panose="020B0604020202020204" pitchFamily="34" charset="0"/>
                <a:ea typeface="微软雅黑" panose="020B0503020204020204" charset="-122"/>
                <a:cs typeface="+mj-lt"/>
                <a:sym typeface="Arial" panose="020B0604020202020204" pitchFamily="34" charset="0"/>
              </a:rPr>
              <a:t>08</a:t>
            </a:r>
            <a:endParaRPr lang="en-US" altLang="zh-CN" sz="21500" b="1" dirty="0">
              <a:ln w="25400">
                <a:solidFill>
                  <a:schemeClr val="accent1"/>
                </a:solidFill>
              </a:ln>
              <a:solidFill>
                <a:srgbClr val="FFC000"/>
              </a:solidFill>
              <a:uFillTx/>
              <a:latin typeface="Arial" panose="020B0604020202020204" pitchFamily="34" charset="0"/>
              <a:ea typeface="微软雅黑" panose="020B0503020204020204" charset="-122"/>
              <a:cs typeface="+mj-lt"/>
              <a:sym typeface="Arial" panose="020B0604020202020204" pitchFamily="34" charset="0"/>
            </a:endParaRPr>
          </a:p>
        </p:txBody>
      </p:sp>
      <p:sp>
        <p:nvSpPr>
          <p:cNvPr id="5" name="标题 3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4676775" y="2059757"/>
            <a:ext cx="6243774" cy="922021"/>
          </a:xfrm>
          <a:prstGeom prst="rect">
            <a:avLst/>
          </a:prstGeom>
        </p:spPr>
        <p:txBody>
          <a:bodyPr vert="horz" lIns="91440" tIns="45720" rIns="91440" bIns="0" rtlCol="0" anchor="b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5400" b="1" u="none" strike="noStrike" kern="1200" cap="none" spc="300" normalizeH="0" baseline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4900" dirty="0">
                <a:solidFill>
                  <a:srgbClr val="FFC000"/>
                </a:solidFill>
              </a:rPr>
              <a:t>用户设置</a:t>
            </a:r>
            <a:endParaRPr lang="zh-CN" altLang="en-US" sz="4900" dirty="0">
              <a:solidFill>
                <a:srgbClr val="FFC000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860925" y="4342765"/>
            <a:ext cx="5006975" cy="20307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fontAlgn="auto">
              <a:lnSpc>
                <a:spcPct val="150000"/>
              </a:lnSpc>
            </a:pPr>
            <a:r>
              <a:rPr lang="en-US" altLang="zh-CN" sz="2800">
                <a:solidFill>
                  <a:srgbClr val="92D050"/>
                </a:solidFill>
              </a:rPr>
              <a:t>1. </a:t>
            </a:r>
            <a:r>
              <a:rPr lang="zh-CN" altLang="en-US" sz="2800">
                <a:solidFill>
                  <a:srgbClr val="92D050"/>
                </a:solidFill>
              </a:rPr>
              <a:t>添加用户</a:t>
            </a:r>
            <a:endParaRPr lang="zh-CN" altLang="en-US" sz="2800">
              <a:solidFill>
                <a:srgbClr val="92D050"/>
              </a:solidFill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2800">
                <a:solidFill>
                  <a:srgbClr val="92D050"/>
                </a:solidFill>
              </a:rPr>
              <a:t>2. </a:t>
            </a:r>
            <a:r>
              <a:rPr lang="zh-CN" altLang="en-US" sz="2800">
                <a:solidFill>
                  <a:srgbClr val="92D050"/>
                </a:solidFill>
              </a:rPr>
              <a:t>角色管理</a:t>
            </a:r>
            <a:endParaRPr lang="zh-CN" altLang="en-US" sz="2800">
              <a:solidFill>
                <a:srgbClr val="92D050"/>
              </a:solidFill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2800">
                <a:solidFill>
                  <a:srgbClr val="92D050"/>
                </a:solidFill>
              </a:rPr>
              <a:t>3. </a:t>
            </a:r>
            <a:r>
              <a:rPr lang="zh-CN" altLang="en-US" sz="2800">
                <a:solidFill>
                  <a:srgbClr val="92D050"/>
                </a:solidFill>
              </a:rPr>
              <a:t>组织机构管理</a:t>
            </a:r>
            <a:endParaRPr lang="zh-CN" altLang="en-US" sz="2800">
              <a:solidFill>
                <a:srgbClr val="92D050"/>
              </a:solidFill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669925" y="1068705"/>
            <a:ext cx="5014595" cy="552450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lstStyle/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b="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第一步：点击“</a:t>
            </a:r>
            <a:r>
              <a:rPr lang="zh-CN" b="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添加</a:t>
            </a:r>
            <a:r>
              <a:rPr lang="zh-CN" altLang="en-US" b="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用户”按钮</a:t>
            </a:r>
            <a:endParaRPr lang="zh-CN" b="0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标题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69924" y="1"/>
            <a:ext cx="10850563" cy="10286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400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10.1</a:t>
            </a:r>
            <a:r>
              <a:rPr lang="zh-CN" altLang="en-US" sz="2400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用户管理页面</a:t>
            </a:r>
            <a:endParaRPr lang="zh-CN" altLang="en-US" sz="2400" dirty="0">
              <a:solidFill>
                <a:srgbClr val="FFC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255" y="2028825"/>
            <a:ext cx="4813300" cy="274510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096000" y="1028700"/>
            <a:ext cx="5975985" cy="506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第二步：填写用户信息</a:t>
            </a:r>
            <a:endParaRPr lang="zh-CN" altLang="en-US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6650" y="2028825"/>
            <a:ext cx="5489575" cy="25755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  <p:bldP spid="6" grpId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89915" y="312420"/>
            <a:ext cx="6096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4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10.1</a:t>
            </a:r>
            <a:r>
              <a:rPr lang="zh-CN" altLang="en-US" sz="24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用户管理页面</a:t>
            </a:r>
            <a:endParaRPr lang="zh-CN" altLang="en-US" sz="2400" b="1" dirty="0">
              <a:solidFill>
                <a:srgbClr val="FFC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096000" y="949325"/>
            <a:ext cx="6096000" cy="506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第五步：可以点击“模板下载”按钮并填写信息</a:t>
            </a:r>
            <a:endParaRPr lang="zh-CN" altLang="en-US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89915" y="949325"/>
            <a:ext cx="5295265" cy="506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第四步：点击</a:t>
            </a:r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”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提交</a:t>
            </a:r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“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按钮</a:t>
            </a:r>
            <a:endParaRPr lang="zh-CN" altLang="en-US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0885" y="1991995"/>
            <a:ext cx="4794250" cy="302387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490" y="2047875"/>
            <a:ext cx="5483860" cy="32099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  <p:bldP spid="4" grpId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90855" y="969645"/>
            <a:ext cx="5329555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第六步：点击</a:t>
            </a:r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”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批量新增</a:t>
            </a:r>
            <a:r>
              <a:rPr lang="en-US" altLang="zh-CN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“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按钮，进行批量新增用户</a:t>
            </a:r>
            <a:endParaRPr lang="zh-CN" altLang="en-US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90855" y="312420"/>
            <a:ext cx="6096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4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10.1</a:t>
            </a:r>
            <a:r>
              <a:rPr lang="zh-CN" altLang="en-US" sz="24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用户管理页面</a:t>
            </a:r>
            <a:endParaRPr lang="zh-CN" altLang="en-US" sz="2400" b="1" dirty="0">
              <a:solidFill>
                <a:srgbClr val="FFC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30" y="2231390"/>
            <a:ext cx="5224780" cy="326199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096000" y="969645"/>
            <a:ext cx="5997575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第七步：</a:t>
            </a:r>
            <a:r>
              <a:rPr lang="zh-CN" altLang="en-US">
                <a:sym typeface="+mn-ea"/>
              </a:rPr>
              <a:t>可以在搜索栏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进行角色、组织机构、姓名、状态进行搜索</a:t>
            </a:r>
            <a:endParaRPr lang="zh-CN" altLang="en-US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2231390"/>
            <a:ext cx="5605145" cy="22415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5" grpId="0"/>
      <p:bldP spid="5" grpId="1"/>
    </p:bld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7"/>
  <p:tag name="KSO_WM_UNIT_LAYERLEVEL" val="1"/>
  <p:tag name="KSO_WM_TAG_VERSION" val="1.0"/>
  <p:tag name="KSO_WM_BEAUTIFY_FLAG" val="#wm#"/>
  <p:tag name="KSO_WM_UNIT_TYPE" val="y"/>
  <p:tag name="KSO_WM_UNIT_INDEX" val="7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1"/>
  <p:tag name="KSO_WM_UNIT_LAYERLEVEL" val="1"/>
  <p:tag name="KSO_WM_TAG_VERSION" val="1.0"/>
  <p:tag name="KSO_WM_BEAUTIFY_FLAG" val="#wm#"/>
  <p:tag name="KSO_WM_UNIT_TYPE" val="y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2"/>
  <p:tag name="KSO_WM_UNIT_LAYERLEVEL" val="1"/>
  <p:tag name="KSO_WM_TAG_VERSION" val="1.0"/>
  <p:tag name="KSO_WM_BEAUTIFY_FLAG" val="#wm#"/>
  <p:tag name="KSO_WM_UNIT_TYPE" val="y"/>
  <p:tag name="KSO_WM_UNIT_INDEX" val="2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3"/>
  <p:tag name="KSO_WM_UNIT_LAYERLEVEL" val="1"/>
  <p:tag name="KSO_WM_TAG_VERSION" val="1.0"/>
  <p:tag name="KSO_WM_BEAUTIFY_FLAG" val="#wm#"/>
  <p:tag name="KSO_WM_UNIT_TYPE" val="y"/>
  <p:tag name="KSO_WM_UNIT_INDEX" val="3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4"/>
  <p:tag name="KSO_WM_UNIT_LAYERLEVEL" val="1"/>
  <p:tag name="KSO_WM_TAG_VERSION" val="1.0"/>
  <p:tag name="KSO_WM_BEAUTIFY_FLAG" val="#wm#"/>
  <p:tag name="KSO_WM_UNIT_TYPE" val="y"/>
  <p:tag name="KSO_WM_UNIT_INDEX" val="4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5"/>
  <p:tag name="KSO_WM_UNIT_LAYERLEVEL" val="1"/>
  <p:tag name="KSO_WM_TAG_VERSION" val="1.0"/>
  <p:tag name="KSO_WM_BEAUTIFY_FLAG" val="#wm#"/>
  <p:tag name="KSO_WM_UNIT_TYPE" val="y"/>
  <p:tag name="KSO_WM_UNIT_INDEX" val="5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6"/>
  <p:tag name="KSO_WM_UNIT_LAYERLEVEL" val="1"/>
  <p:tag name="KSO_WM_TAG_VERSION" val="1.0"/>
  <p:tag name="KSO_WM_BEAUTIFY_FLAG" val="#wm#"/>
  <p:tag name="KSO_WM_UNIT_TYPE" val="y"/>
  <p:tag name="KSO_WM_UNIT_INDEX" val="6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  <p:tag name="KSO_WM_UNIT_BK_DARK_LIGHT" val="2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leftRight"/>
  <p:tag name="KSO_WM_SLIDE_BK_DARK_LIGHT" val="2"/>
  <p:tag name="KSO_WM_UNIT_BK_DARK_LIGHT" val="2"/>
</p:tagLst>
</file>

<file path=ppt/tags/tag83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topBottom"/>
  <p:tag name="KSO_WM_SLIDE_BK_DARK_LIGHT" val="2"/>
  <p:tag name="KSO_WM_UNIT_BK_DARK_LIGHT" val="2"/>
</p:tagLst>
</file>

<file path=ppt/tags/tag92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ottomTop"/>
  <p:tag name="KSO_WM_SLIDE_BK_DARK_LIGHT" val="2"/>
  <p:tag name="KSO_WM_UNIT_BK_DARK_LIGHT" val="2"/>
</p:tagLst>
</file>

<file path=ppt/tags/tag101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navigation"/>
  <p:tag name="KSO_WM_SLIDE_BK_DARK_LIGHT" val="2"/>
  <p:tag name="KSO_WM_UNIT_BK_DARK_LIGHT" val="2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elt"/>
  <p:tag name="KSO_WM_SLIDE_BK_DARK_LIGHT" val="2"/>
  <p:tag name="KSO_WM_UNIT_BK_DARK_LIGHT" val="2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6915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6915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8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AG_VERSION" val="1.0"/>
  <p:tag name="KSO_WM_BEAUTIFY_FLAG" val="#wm#"/>
  <p:tag name="KSO_WM_TEMPLATE_CATEGORY" val="custom"/>
  <p:tag name="KSO_WM_TEMPLATE_INDEX" val="20206915"/>
  <p:tag name="KSO_WM_TEMPLATE_MASTER_THUMB_INDEX" val="12"/>
  <p:tag name="KSO_WM_TEMPLATE_THUMBS_INDEX" val="1、4、7、8、10、11、12、13、15"/>
</p:tagLst>
</file>

<file path=ppt/tags/tag1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6915_1*a*1"/>
  <p:tag name="KSO_WM_TEMPLATE_CATEGORY" val="custom"/>
  <p:tag name="KSO_WM_TEMPLATE_INDEX" val="20206915"/>
  <p:tag name="KSO_WM_UNIT_LAYERLEVEL" val="1"/>
  <p:tag name="KSO_WM_TAG_VERSION" val="1.0"/>
  <p:tag name="KSO_WM_BEAUTIFY_FLAG" val="#wm#"/>
  <p:tag name="KSO_WM_UNIT_PRESET_TEXT" val="空白演示经典风格"/>
  <p:tag name="KSO_WM_UNIT_TEXT_FILL_FORE_SCHEMECOLOR_INDEX_BRIGHTNESS" val="0"/>
  <p:tag name="KSO_WM_UNIT_TEXT_FILL_FORE_SCHEMECOLOR_INDEX" val="5"/>
  <p:tag name="KSO_WM_UNIT_TEXT_FILL_TYPE" val="1"/>
</p:tagLst>
</file>

<file path=ppt/tags/tag130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06915_1*f*1"/>
  <p:tag name="KSO_WM_TEMPLATE_CATEGORY" val="custom"/>
  <p:tag name="KSO_WM_TEMPLATE_INDEX" val="2020691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演讲者："/>
  <p:tag name="KSO_WM_UNIT_SUBTYPE" val="b"/>
  <p:tag name="KSO_WM_UNIT_TEXT_FILL_FORE_SCHEMECOLOR_INDEX_BRIGHTNESS" val="0"/>
  <p:tag name="KSO_WM_UNIT_TEXT_FILL_FORE_SCHEMECOLOR_INDEX" val="5"/>
  <p:tag name="KSO_WM_UNIT_TEXT_FILL_TYPE" val="1"/>
</p:tagLst>
</file>

<file path=ppt/tags/tag131.xml><?xml version="1.0" encoding="utf-8"?>
<p:tagLst xmlns:p="http://schemas.openxmlformats.org/presentationml/2006/main">
  <p:tag name="KSO_WM_SLIDE_ID" val="custom20206915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6915"/>
  <p:tag name="KSO_WM_SLIDE_LAYOUT" val="a_b_f"/>
  <p:tag name="KSO_WM_SLIDE_LAYOUT_CNT" val="1_1_1"/>
  <p:tag name="KSO_WM_TEMPLATE_MASTER_THUMB_INDEX" val="12"/>
  <p:tag name="KSO_WM_TEMPLATE_THUMBS_INDEX" val="1、4、7、8、10、11、12、13、15"/>
</p:tagLst>
</file>

<file path=ppt/tags/tag13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custom20206915_2*a*1"/>
  <p:tag name="KSO_WM_TEMPLATE_CATEGORY" val="custom"/>
  <p:tag name="KSO_WM_TEMPLATE_INDEX" val="20206915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UNIT_USESOURCEFORMAT_APPLY" val="1"/>
</p:tagLst>
</file>

<file path=ppt/tags/tag133.xml><?xml version="1.0" encoding="utf-8"?>
<p:tagLst xmlns:p="http://schemas.openxmlformats.org/presentationml/2006/main">
  <p:tag name="KSO_WM_BEAUTIFY_FLAG" val="#wm#"/>
  <p:tag name="KSO_WM_TEMPLATE_CATEGORY" val="custom"/>
  <p:tag name="KSO_WM_TEMPLATE_INDEX" val="20206915"/>
  <p:tag name="KSO_WM_SLIDE_ID" val="custom20206915_2"/>
  <p:tag name="KSO_WM_TEMPLATE_SUBCATEGORY" val="0"/>
  <p:tag name="KSO_WM_TEMPLATE_MASTER_TYPE" val="1"/>
  <p:tag name="KSO_WM_TEMPLATE_COLOR_TYPE" val="1"/>
  <p:tag name="KSO_WM_SLIDE_TYPE" val="contents"/>
  <p:tag name="KSO_WM_SLIDE_SUBTYPE" val="diag"/>
  <p:tag name="KSO_WM_SLIDE_ITEM_CNT" val="2"/>
  <p:tag name="KSO_WM_SLIDE_INDEX" val="2"/>
  <p:tag name="KSO_WM_DIAGRAM_GROUP_CODE" val="l1-1"/>
  <p:tag name="KSO_WM_SLIDE_DIAGTYPE" val="l"/>
  <p:tag name="KSO_WM_TAG_VERSION" val="1.0"/>
  <p:tag name="KSO_WM_SLIDE_LAYOUT" val="a_l"/>
  <p:tag name="KSO_WM_SLIDE_LAYOUT_CNT" val="1_1"/>
</p:tagLst>
</file>

<file path=ppt/tags/tag1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06915_7*e*1"/>
  <p:tag name="KSO_WM_TEMPLATE_CATEGORY" val="custom"/>
  <p:tag name="KSO_WM_TEMPLATE_INDEX" val="20206915"/>
  <p:tag name="KSO_WM_UNIT_LAYERLEVEL" val="1"/>
  <p:tag name="KSO_WM_TAG_VERSION" val="1.0"/>
  <p:tag name="KSO_WM_BEAUTIFY_FLAG" val="#wm#"/>
  <p:tag name="KSO_WM_UNIT_PRESET_TEXT" val="01"/>
  <p:tag name="KSO_WM_UNIT_NOCLEAR" val="0"/>
  <p:tag name="KSO_WM_UNIT_VALUE" val="2"/>
  <p:tag name="KSO_WM_UNIT_TEXT_LINE_FORE_SCHEMECOLOR_INDEX_BRIGHTNESS" val="0"/>
  <p:tag name="KSO_WM_UNIT_TEXT_LINE_FORE_SCHEMECOLOR_INDEX" val="5"/>
  <p:tag name="KSO_WM_UNIT_TEXT_LINE_FILL_TYPE" val="2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6915_7*a*1"/>
  <p:tag name="KSO_WM_TEMPLATE_CATEGORY" val="custom"/>
  <p:tag name="KSO_WM_TEMPLATE_INDEX" val="20206915"/>
  <p:tag name="KSO_WM_UNIT_LAYERLEVEL" val="1"/>
  <p:tag name="KSO_WM_TAG_VERSION" val="1.0"/>
  <p:tag name="KSO_WM_BEAUTIFY_FLAG" val="#wm#"/>
  <p:tag name="KSO_WM_UNIT_PRESET_TEXT" val="单击此处添加标题"/>
  <p:tag name="KSO_WM_UNIT_TEXT_FILL_FORE_SCHEMECOLOR_INDEX_BRIGHTNESS" val="0"/>
  <p:tag name="KSO_WM_UNIT_TEXT_FILL_FORE_SCHEMECOLOR_INDEX" val="5"/>
  <p:tag name="KSO_WM_UNIT_TEXT_FILL_TYPE" val="1"/>
</p:tagLst>
</file>

<file path=ppt/tags/tag136.xml><?xml version="1.0" encoding="utf-8"?>
<p:tagLst xmlns:p="http://schemas.openxmlformats.org/presentationml/2006/main">
  <p:tag name="KSO_WM_BEAUTIFY_FLAG" val="#wm#"/>
  <p:tag name="KSO_WM_TEMPLATE_CATEGORY" val="custom"/>
  <p:tag name="KSO_WM_TEMPLATE_INDEX" val="20206915"/>
  <p:tag name="KSO_WM_SLIDE_ID" val="custom20206915_7"/>
  <p:tag name="KSO_WM_TEMPLATE_SUBCATEGORY" val="0"/>
  <p:tag name="KSO_WM_TEMPLATE_MASTER_TYPE" val="1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SLIDE_LAYOUT" val="a_b_e"/>
  <p:tag name="KSO_WM_SLIDE_LAYOUT_CNT" val="1_1_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139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40.xml><?xml version="1.0" encoding="utf-8"?>
<p:tagLst xmlns:p="http://schemas.openxmlformats.org/presentationml/2006/main">
  <p:tag name="KSO_WM_UNIT_TEXT_FILL_FORE_SCHEMECOLOR_INDEX_BRIGHTNESS" val="0"/>
  <p:tag name="KSO_WM_UNIT_TEXT_FILL_FORE_SCHEMECOLOR_INDEX" val="5"/>
  <p:tag name="KSO_WM_UNIT_TEXT_FILL_TYPE" val="1"/>
</p:tagLst>
</file>

<file path=ppt/tags/tag141.xml><?xml version="1.0" encoding="utf-8"?>
<p:tagLst xmlns:p="http://schemas.openxmlformats.org/presentationml/2006/main">
  <p:tag name="KSO_WM_SLIDE_BACKGROUND_TYPE" val="general"/>
</p:tagLst>
</file>

<file path=ppt/tags/tag14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06915_7*e*1"/>
  <p:tag name="KSO_WM_TEMPLATE_CATEGORY" val="custom"/>
  <p:tag name="KSO_WM_TEMPLATE_INDEX" val="20206915"/>
  <p:tag name="KSO_WM_UNIT_LAYERLEVEL" val="1"/>
  <p:tag name="KSO_WM_TAG_VERSION" val="1.0"/>
  <p:tag name="KSO_WM_BEAUTIFY_FLAG" val="#wm#"/>
  <p:tag name="KSO_WM_UNIT_PRESET_TEXT" val="02"/>
  <p:tag name="KSO_WM_UNIT_NOCLEAR" val="0"/>
  <p:tag name="KSO_WM_UNIT_VALUE" val="2"/>
  <p:tag name="KSO_WM_UNIT_TEXT_LINE_FORE_SCHEMECOLOR_INDEX_BRIGHTNESS" val="0"/>
  <p:tag name="KSO_WM_UNIT_TEXT_LINE_FORE_SCHEMECOLOR_INDEX" val="5"/>
  <p:tag name="KSO_WM_UNIT_TEXT_LINE_FILL_TYPE" val="2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6915_7*a*1"/>
  <p:tag name="KSO_WM_TEMPLATE_CATEGORY" val="custom"/>
  <p:tag name="KSO_WM_TEMPLATE_INDEX" val="20206915"/>
  <p:tag name="KSO_WM_UNIT_LAYERLEVEL" val="1"/>
  <p:tag name="KSO_WM_TAG_VERSION" val="1.0"/>
  <p:tag name="KSO_WM_BEAUTIFY_FLAG" val="#wm#"/>
  <p:tag name="KSO_WM_UNIT_PRESET_TEXT" val="单击此处添加标题"/>
  <p:tag name="KSO_WM_UNIT_TEXT_FILL_FORE_SCHEMECOLOR_INDEX_BRIGHTNESS" val="0"/>
  <p:tag name="KSO_WM_UNIT_TEXT_FILL_FORE_SCHEMECOLOR_INDEX" val="5"/>
  <p:tag name="KSO_WM_UNIT_TEXT_FILL_TYPE" val="1"/>
</p:tagLst>
</file>

<file path=ppt/tags/tag144.xml><?xml version="1.0" encoding="utf-8"?>
<p:tagLst xmlns:p="http://schemas.openxmlformats.org/presentationml/2006/main">
  <p:tag name="KSO_WM_BEAUTIFY_FLAG" val="#wm#"/>
  <p:tag name="KSO_WM_TEMPLATE_CATEGORY" val="custom"/>
  <p:tag name="KSO_WM_TEMPLATE_INDEX" val="20206915"/>
  <p:tag name="KSO_WM_SLIDE_ID" val="custom20206915_7"/>
  <p:tag name="KSO_WM_TEMPLATE_SUBCATEGORY" val="0"/>
  <p:tag name="KSO_WM_TEMPLATE_MASTER_TYPE" val="1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SLIDE_LAYOUT" val="a_b_e"/>
  <p:tag name="KSO_WM_SLIDE_LAYOUT_CNT" val="1_1_1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147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48.xml><?xml version="1.0" encoding="utf-8"?>
<p:tagLst xmlns:p="http://schemas.openxmlformats.org/presentationml/2006/main">
  <p:tag name="KSO_WM_UNIT_TEXT_FILL_FORE_SCHEMECOLOR_INDEX_BRIGHTNESS" val="0"/>
  <p:tag name="KSO_WM_UNIT_TEXT_FILL_FORE_SCHEMECOLOR_INDEX" val="5"/>
  <p:tag name="KSO_WM_UNIT_TEXT_FILL_TYPE" val="1"/>
</p:tagLst>
</file>

<file path=ppt/tags/tag149.xml><?xml version="1.0" encoding="utf-8"?>
<p:tagLst xmlns:p="http://schemas.openxmlformats.org/presentationml/2006/main">
  <p:tag name="KSO_WM_SLIDE_BACKGROUND_TYPE" val="general"/>
</p:tagLst>
</file>

<file path=ppt/tags/tag15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51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5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53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54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55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5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57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5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59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6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61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6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63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64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6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06915_7*e*1"/>
  <p:tag name="KSO_WM_TEMPLATE_CATEGORY" val="custom"/>
  <p:tag name="KSO_WM_TEMPLATE_INDEX" val="20206915"/>
  <p:tag name="KSO_WM_UNIT_LAYERLEVEL" val="1"/>
  <p:tag name="KSO_WM_TAG_VERSION" val="1.0"/>
  <p:tag name="KSO_WM_BEAUTIFY_FLAG" val="#wm#"/>
  <p:tag name="KSO_WM_UNIT_PRESET_TEXT" val="03"/>
  <p:tag name="KSO_WM_UNIT_NOCLEAR" val="0"/>
  <p:tag name="KSO_WM_UNIT_VALUE" val="2"/>
  <p:tag name="KSO_WM_UNIT_TEXT_LINE_FORE_SCHEMECOLOR_INDEX_BRIGHTNESS" val="0"/>
  <p:tag name="KSO_WM_UNIT_TEXT_LINE_FORE_SCHEMECOLOR_INDEX" val="5"/>
  <p:tag name="KSO_WM_UNIT_TEXT_LINE_FILL_TYPE" val="2"/>
</p:tagLst>
</file>

<file path=ppt/tags/tag1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6915_7*a*1"/>
  <p:tag name="KSO_WM_TEMPLATE_CATEGORY" val="custom"/>
  <p:tag name="KSO_WM_TEMPLATE_INDEX" val="20206915"/>
  <p:tag name="KSO_WM_UNIT_LAYERLEVEL" val="1"/>
  <p:tag name="KSO_WM_TAG_VERSION" val="1.0"/>
  <p:tag name="KSO_WM_BEAUTIFY_FLAG" val="#wm#"/>
  <p:tag name="KSO_WM_UNIT_PRESET_TEXT" val="单击此处添加标题"/>
  <p:tag name="KSO_WM_UNIT_TEXT_FILL_FORE_SCHEMECOLOR_INDEX_BRIGHTNESS" val="0"/>
  <p:tag name="KSO_WM_UNIT_TEXT_FILL_FORE_SCHEMECOLOR_INDEX" val="5"/>
  <p:tag name="KSO_WM_UNIT_TEXT_FILL_TYPE" val="1"/>
</p:tagLst>
</file>

<file path=ppt/tags/tag167.xml><?xml version="1.0" encoding="utf-8"?>
<p:tagLst xmlns:p="http://schemas.openxmlformats.org/presentationml/2006/main">
  <p:tag name="KSO_WM_BEAUTIFY_FLAG" val="#wm#"/>
  <p:tag name="KSO_WM_TEMPLATE_CATEGORY" val="custom"/>
  <p:tag name="KSO_WM_TEMPLATE_INDEX" val="20206915"/>
  <p:tag name="KSO_WM_SLIDE_ID" val="custom20206915_7"/>
  <p:tag name="KSO_WM_TEMPLATE_SUBCATEGORY" val="0"/>
  <p:tag name="KSO_WM_TEMPLATE_MASTER_TYPE" val="1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SLIDE_LAYOUT" val="a_b_e"/>
  <p:tag name="KSO_WM_SLIDE_LAYOUT_CNT" val="1_1_1"/>
</p:tagLst>
</file>

<file path=ppt/tags/tag168.xml><?xml version="1.0" encoding="utf-8"?>
<p:tagLst xmlns:p="http://schemas.openxmlformats.org/presentationml/2006/main">
  <p:tag name="KSO_WM_BEAUTIFY_FLAG" val="#wm#"/>
  <p:tag name="KSO_WM_TEMPLATE_CATEGORY" val="custom"/>
  <p:tag name="KSO_WM_TEMPLATE_INDEX" val="20206915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171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72.xml><?xml version="1.0" encoding="utf-8"?>
<p:tagLst xmlns:p="http://schemas.openxmlformats.org/presentationml/2006/main">
  <p:tag name="KSO_WM_UNIT_TEXT_FILL_FORE_SCHEMECOLOR_INDEX_BRIGHTNESS" val="0"/>
  <p:tag name="KSO_WM_UNIT_TEXT_FILL_FORE_SCHEMECOLOR_INDEX" val="5"/>
  <p:tag name="KSO_WM_UNIT_TEXT_FILL_TYPE" val="1"/>
</p:tagLst>
</file>

<file path=ppt/tags/tag173.xml><?xml version="1.0" encoding="utf-8"?>
<p:tagLst xmlns:p="http://schemas.openxmlformats.org/presentationml/2006/main">
  <p:tag name="KSO_WM_SLIDE_BACKGROUND_TYPE" val="general"/>
</p:tagLst>
</file>

<file path=ppt/tags/tag174.xml><?xml version="1.0" encoding="utf-8"?>
<p:tagLst xmlns:p="http://schemas.openxmlformats.org/presentationml/2006/main">
  <p:tag name="KSO_WM_BEAUTIFY_FLAG" val="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177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78.xml><?xml version="1.0" encoding="utf-8"?>
<p:tagLst xmlns:p="http://schemas.openxmlformats.org/presentationml/2006/main">
  <p:tag name="KSO_WM_UNIT_TEXT_FILL_FORE_SCHEMECOLOR_INDEX_BRIGHTNESS" val="0"/>
  <p:tag name="KSO_WM_UNIT_TEXT_FILL_FORE_SCHEMECOLOR_INDEX" val="5"/>
  <p:tag name="KSO_WM_UNIT_TEXT_FILL_TYPE" val="1"/>
</p:tagLst>
</file>

<file path=ppt/tags/tag179.xml><?xml version="1.0" encoding="utf-8"?>
<p:tagLst xmlns:p="http://schemas.openxmlformats.org/presentationml/2006/main">
  <p:tag name="KSO_WM_SLIDE_BACKGROUND_TYPE" val="general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18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83.xml><?xml version="1.0" encoding="utf-8"?>
<p:tagLst xmlns:p="http://schemas.openxmlformats.org/presentationml/2006/main">
  <p:tag name="KSO_WM_BEAUTIFY_FLAG" val=""/>
  <p:tag name="KSO_WM_UNIT_TEXT_FILL_FORE_SCHEMECOLOR_INDEX_BRIGHTNESS" val="0"/>
  <p:tag name="KSO_WM_UNIT_TEXT_FILL_FORE_SCHEMECOLOR_INDEX" val="5"/>
  <p:tag name="KSO_WM_UNIT_TEXT_FILL_TYPE" val="1"/>
</p:tagLst>
</file>

<file path=ppt/tags/tag184.xml><?xml version="1.0" encoding="utf-8"?>
<p:tagLst xmlns:p="http://schemas.openxmlformats.org/presentationml/2006/main">
  <p:tag name="KSO_WM_SLIDE_BACKGROUND_TYPE" val="general"/>
</p:tagLst>
</file>

<file path=ppt/tags/tag18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06915_7*e*1"/>
  <p:tag name="KSO_WM_TEMPLATE_CATEGORY" val="custom"/>
  <p:tag name="KSO_WM_TEMPLATE_INDEX" val="20206915"/>
  <p:tag name="KSO_WM_UNIT_LAYERLEVEL" val="1"/>
  <p:tag name="KSO_WM_TAG_VERSION" val="1.0"/>
  <p:tag name="KSO_WM_BEAUTIFY_FLAG" val="#wm#"/>
  <p:tag name="KSO_WM_UNIT_PRESET_TEXT" val="04"/>
  <p:tag name="KSO_WM_UNIT_NOCLEAR" val="0"/>
  <p:tag name="KSO_WM_UNIT_VALUE" val="2"/>
  <p:tag name="KSO_WM_UNIT_TEXT_LINE_FORE_SCHEMECOLOR_INDEX_BRIGHTNESS" val="0"/>
  <p:tag name="KSO_WM_UNIT_TEXT_LINE_FORE_SCHEMECOLOR_INDEX" val="5"/>
  <p:tag name="KSO_WM_UNIT_TEXT_LINE_FILL_TYPE" val="2"/>
</p:tagLst>
</file>

<file path=ppt/tags/tag1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6915_7*a*1"/>
  <p:tag name="KSO_WM_TEMPLATE_CATEGORY" val="custom"/>
  <p:tag name="KSO_WM_TEMPLATE_INDEX" val="20206915"/>
  <p:tag name="KSO_WM_UNIT_LAYERLEVEL" val="1"/>
  <p:tag name="KSO_WM_TAG_VERSION" val="1.0"/>
  <p:tag name="KSO_WM_BEAUTIFY_FLAG" val="#wm#"/>
  <p:tag name="KSO_WM_UNIT_PRESET_TEXT" val="单击此处添加标题"/>
  <p:tag name="KSO_WM_UNIT_TEXT_FILL_FORE_SCHEMECOLOR_INDEX_BRIGHTNESS" val="0"/>
  <p:tag name="KSO_WM_UNIT_TEXT_FILL_FORE_SCHEMECOLOR_INDEX" val="5"/>
  <p:tag name="KSO_WM_UNIT_TEXT_FILL_TYPE" val="1"/>
</p:tagLst>
</file>

<file path=ppt/tags/tag187.xml><?xml version="1.0" encoding="utf-8"?>
<p:tagLst xmlns:p="http://schemas.openxmlformats.org/presentationml/2006/main">
  <p:tag name="KSO_WM_BEAUTIFY_FLAG" val="#wm#"/>
  <p:tag name="KSO_WM_TEMPLATE_CATEGORY" val="custom"/>
  <p:tag name="KSO_WM_TEMPLATE_INDEX" val="20206915"/>
  <p:tag name="KSO_WM_SLIDE_ID" val="custom20206915_7"/>
  <p:tag name="KSO_WM_TEMPLATE_SUBCATEGORY" val="0"/>
  <p:tag name="KSO_WM_TEMPLATE_MASTER_TYPE" val="1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SLIDE_LAYOUT" val="a_b_e"/>
  <p:tag name="KSO_WM_SLIDE_LAYOUT_CNT" val="1_1_1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19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91.xml><?xml version="1.0" encoding="utf-8"?>
<p:tagLst xmlns:p="http://schemas.openxmlformats.org/presentationml/2006/main">
  <p:tag name="KSO_WM_UNIT_TEXT_FILL_FORE_SCHEMECOLOR_INDEX_BRIGHTNESS" val="0"/>
  <p:tag name="KSO_WM_UNIT_TEXT_FILL_FORE_SCHEMECOLOR_INDEX" val="5"/>
  <p:tag name="KSO_WM_UNIT_TEXT_FILL_TYPE" val="1"/>
</p:tagLst>
</file>

<file path=ppt/tags/tag192.xml><?xml version="1.0" encoding="utf-8"?>
<p:tagLst xmlns:p="http://schemas.openxmlformats.org/presentationml/2006/main">
  <p:tag name="KSO_WM_SLIDE_BACKGROUND_TYPE" val="general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194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95.xml><?xml version="1.0" encoding="utf-8"?>
<p:tagLst xmlns:p="http://schemas.openxmlformats.org/presentationml/2006/main">
  <p:tag name="KSO_WM_UNIT_TEXT_FILL_FORE_SCHEMECOLOR_INDEX_BRIGHTNESS" val="0"/>
  <p:tag name="KSO_WM_UNIT_TEXT_FILL_FORE_SCHEMECOLOR_INDEX" val="5"/>
  <p:tag name="KSO_WM_UNIT_TEXT_FILL_TYPE" val="1"/>
</p:tagLst>
</file>

<file path=ppt/tags/tag19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97.xml><?xml version="1.0" encoding="utf-8"?>
<p:tagLst xmlns:p="http://schemas.openxmlformats.org/presentationml/2006/main">
  <p:tag name="KSO_WM_SLIDE_BACKGROUND_TYPE" val="general"/>
</p:tagLst>
</file>

<file path=ppt/tags/tag1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06915_7*e*1"/>
  <p:tag name="KSO_WM_TEMPLATE_CATEGORY" val="custom"/>
  <p:tag name="KSO_WM_TEMPLATE_INDEX" val="20206915"/>
  <p:tag name="KSO_WM_UNIT_LAYERLEVEL" val="1"/>
  <p:tag name="KSO_WM_TAG_VERSION" val="1.0"/>
  <p:tag name="KSO_WM_BEAUTIFY_FLAG" val="#wm#"/>
  <p:tag name="KSO_WM_UNIT_PRESET_TEXT" val="05"/>
  <p:tag name="KSO_WM_UNIT_NOCLEAR" val="0"/>
  <p:tag name="KSO_WM_UNIT_VALUE" val="2"/>
  <p:tag name="KSO_WM_UNIT_TEXT_LINE_FORE_SCHEMECOLOR_INDEX_BRIGHTNESS" val="0"/>
  <p:tag name="KSO_WM_UNIT_TEXT_LINE_FORE_SCHEMECOLOR_INDEX" val="5"/>
  <p:tag name="KSO_WM_UNIT_TEXT_LINE_FILL_TYPE" val="2"/>
</p:tagLst>
</file>

<file path=ppt/tags/tag1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6915_7*a*1"/>
  <p:tag name="KSO_WM_TEMPLATE_CATEGORY" val="custom"/>
  <p:tag name="KSO_WM_TEMPLATE_INDEX" val="20206915"/>
  <p:tag name="KSO_WM_UNIT_LAYERLEVEL" val="1"/>
  <p:tag name="KSO_WM_TAG_VERSION" val="1.0"/>
  <p:tag name="KSO_WM_BEAUTIFY_FLAG" val="#wm#"/>
  <p:tag name="KSO_WM_UNIT_PRESET_TEXT" val="单击此处添加标题"/>
  <p:tag name="KSO_WM_UNIT_TEXT_FILL_FORE_SCHEMECOLOR_INDEX_BRIGHTNESS" val="0"/>
  <p:tag name="KSO_WM_UNIT_TEXT_FILL_FORE_SCHEMECOLOR_INDEX" val="5"/>
  <p:tag name="KSO_WM_UNIT_TEXT_FILL_TYPE" val="1"/>
</p:tagLst>
</file>

<file path=ppt/tags/tag200.xml><?xml version="1.0" encoding="utf-8"?>
<p:tagLst xmlns:p="http://schemas.openxmlformats.org/presentationml/2006/main">
  <p:tag name="KSO_WM_BEAUTIFY_FLAG" val="#wm#"/>
  <p:tag name="KSO_WM_TEMPLATE_CATEGORY" val="custom"/>
  <p:tag name="KSO_WM_TEMPLATE_INDEX" val="20206915"/>
  <p:tag name="KSO_WM_SLIDE_ID" val="custom20206915_7"/>
  <p:tag name="KSO_WM_TEMPLATE_SUBCATEGORY" val="0"/>
  <p:tag name="KSO_WM_TEMPLATE_MASTER_TYPE" val="1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SLIDE_LAYOUT" val="a_b_e"/>
  <p:tag name="KSO_WM_SLIDE_LAYOUT_CNT" val="1_1_1"/>
</p:tagLst>
</file>

<file path=ppt/tags/tag201.xml><?xml version="1.0" encoding="utf-8"?>
<p:tagLst xmlns:p="http://schemas.openxmlformats.org/presentationml/2006/main">
  <p:tag name="KSO_WM_UNIT_TEXT_FILL_FORE_SCHEMECOLOR_INDEX_BRIGHTNESS" val="0"/>
  <p:tag name="KSO_WM_UNIT_TEXT_FILL_FORE_SCHEMECOLOR_INDEX" val="5"/>
  <p:tag name="KSO_WM_UNIT_TEXT_FILL_TYPE" val="1"/>
</p:tagLst>
</file>

<file path=ppt/tags/tag20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03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0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07.xml><?xml version="1.0" encoding="utf-8"?>
<p:tagLst xmlns:p="http://schemas.openxmlformats.org/presentationml/2006/main">
  <p:tag name="KSO_WM_UNIT_TEXT_FILL_FORE_SCHEMECOLOR_INDEX_BRIGHTNESS" val="0"/>
  <p:tag name="KSO_WM_UNIT_TEXT_FILL_FORE_SCHEMECOLOR_INDEX" val="5"/>
  <p:tag name="KSO_WM_UNIT_TEXT_FILL_TYPE" val="1"/>
</p:tagLst>
</file>

<file path=ppt/tags/tag20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09.xml><?xml version="1.0" encoding="utf-8"?>
<p:tagLst xmlns:p="http://schemas.openxmlformats.org/presentationml/2006/main">
  <p:tag name="KSO_WM_SLIDE_BACKGROUND_TYPE" val="general"/>
</p:tagLst>
</file>

<file path=ppt/tags/tag210.xml><?xml version="1.0" encoding="utf-8"?>
<p:tagLst xmlns:p="http://schemas.openxmlformats.org/presentationml/2006/main">
  <p:tag name="KSO_WM_UNIT_TEXT_FILL_FORE_SCHEMECOLOR_INDEX_BRIGHTNESS" val="0"/>
  <p:tag name="KSO_WM_UNIT_TEXT_FILL_FORE_SCHEMECOLOR_INDEX" val="5"/>
  <p:tag name="KSO_WM_UNIT_TEXT_FILL_TYPE" val="1"/>
</p:tagLst>
</file>

<file path=ppt/tags/tag211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1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1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06915_7*e*1"/>
  <p:tag name="KSO_WM_TEMPLATE_CATEGORY" val="custom"/>
  <p:tag name="KSO_WM_TEMPLATE_INDEX" val="20206915"/>
  <p:tag name="KSO_WM_UNIT_LAYERLEVEL" val="1"/>
  <p:tag name="KSO_WM_TAG_VERSION" val="1.0"/>
  <p:tag name="KSO_WM_BEAUTIFY_FLAG" val="#wm#"/>
  <p:tag name="KSO_WM_UNIT_PRESET_TEXT" val="06"/>
  <p:tag name="KSO_WM_UNIT_NOCLEAR" val="0"/>
  <p:tag name="KSO_WM_UNIT_VALUE" val="2"/>
  <p:tag name="KSO_WM_UNIT_TEXT_LINE_FORE_SCHEMECOLOR_INDEX_BRIGHTNESS" val="0"/>
  <p:tag name="KSO_WM_UNIT_TEXT_LINE_FORE_SCHEMECOLOR_INDEX" val="5"/>
  <p:tag name="KSO_WM_UNIT_TEXT_LINE_FILL_TYPE" val="2"/>
</p:tagLst>
</file>

<file path=ppt/tags/tag2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6915_7*a*1"/>
  <p:tag name="KSO_WM_TEMPLATE_CATEGORY" val="custom"/>
  <p:tag name="KSO_WM_TEMPLATE_INDEX" val="20206915"/>
  <p:tag name="KSO_WM_UNIT_LAYERLEVEL" val="1"/>
  <p:tag name="KSO_WM_TAG_VERSION" val="1.0"/>
  <p:tag name="KSO_WM_BEAUTIFY_FLAG" val="#wm#"/>
  <p:tag name="KSO_WM_UNIT_PRESET_TEXT" val="单击此处添加标题"/>
  <p:tag name="KSO_WM_UNIT_TEXT_FILL_FORE_SCHEMECOLOR_INDEX_BRIGHTNESS" val="0"/>
  <p:tag name="KSO_WM_UNIT_TEXT_FILL_FORE_SCHEMECOLOR_INDEX" val="5"/>
  <p:tag name="KSO_WM_UNIT_TEXT_FILL_TYPE" val="1"/>
</p:tagLst>
</file>

<file path=ppt/tags/tag215.xml><?xml version="1.0" encoding="utf-8"?>
<p:tagLst xmlns:p="http://schemas.openxmlformats.org/presentationml/2006/main">
  <p:tag name="KSO_WM_BEAUTIFY_FLAG" val="#wm#"/>
  <p:tag name="KSO_WM_TEMPLATE_CATEGORY" val="custom"/>
  <p:tag name="KSO_WM_TEMPLATE_INDEX" val="20206915"/>
  <p:tag name="KSO_WM_SLIDE_ID" val="custom20206915_7"/>
  <p:tag name="KSO_WM_TEMPLATE_SUBCATEGORY" val="0"/>
  <p:tag name="KSO_WM_TEMPLATE_MASTER_TYPE" val="1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SLIDE_LAYOUT" val="a_b_e"/>
  <p:tag name="KSO_WM_SLIDE_LAYOUT_CNT" val="1_1_1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1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19.xml><?xml version="1.0" encoding="utf-8"?>
<p:tagLst xmlns:p="http://schemas.openxmlformats.org/presentationml/2006/main">
  <p:tag name="KSO_WM_UNIT_TEXT_FILL_FORE_SCHEMECOLOR_INDEX_BRIGHTNESS" val="0"/>
  <p:tag name="KSO_WM_UNIT_TEXT_FILL_FORE_SCHEMECOLOR_INDEX" val="5"/>
  <p:tag name="KSO_WM_UNIT_TEXT_FILL_TYPE" val="1"/>
</p:tagLst>
</file>

<file path=ppt/tags/tag220.xml><?xml version="1.0" encoding="utf-8"?>
<p:tagLst xmlns:p="http://schemas.openxmlformats.org/presentationml/2006/main">
  <p:tag name="KSO_WM_SLIDE_BACKGROUND_TYPE" val="general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23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24.xml><?xml version="1.0" encoding="utf-8"?>
<p:tagLst xmlns:p="http://schemas.openxmlformats.org/presentationml/2006/main">
  <p:tag name="KSO_WM_UNIT_TEXT_FILL_FORE_SCHEMECOLOR_INDEX_BRIGHTNESS" val="0"/>
  <p:tag name="KSO_WM_UNIT_TEXT_FILL_FORE_SCHEMECOLOR_INDEX" val="5"/>
  <p:tag name="KSO_WM_UNIT_TEXT_FILL_TYPE" val="1"/>
</p:tagLst>
</file>

<file path=ppt/tags/tag225.xml><?xml version="1.0" encoding="utf-8"?>
<p:tagLst xmlns:p="http://schemas.openxmlformats.org/presentationml/2006/main">
  <p:tag name="KSO_WM_SLIDE_BACKGROUND_TYPE" val="general"/>
</p:tagLst>
</file>

<file path=ppt/tags/tag226.xml><?xml version="1.0" encoding="utf-8"?>
<p:tagLst xmlns:p="http://schemas.openxmlformats.org/presentationml/2006/main">
  <p:tag name="KSO_WM_UNIT_TEXT_FILL_FORE_SCHEMECOLOR_INDEX_BRIGHTNESS" val="0"/>
  <p:tag name="KSO_WM_UNIT_TEXT_FILL_FORE_SCHEMECOLOR_INDEX" val="5"/>
  <p:tag name="KSO_WM_UNIT_TEXT_FILL_TYPE" val="1"/>
</p:tagLst>
</file>

<file path=ppt/tags/tag227.xml><?xml version="1.0" encoding="utf-8"?>
<p:tagLst xmlns:p="http://schemas.openxmlformats.org/presentationml/2006/main">
  <p:tag name="KSO_WM_UNIT_TEXT_FILL_FORE_SCHEMECOLOR_INDEX_BRIGHTNESS" val="0"/>
  <p:tag name="KSO_WM_UNIT_TEXT_FILL_FORE_SCHEMECOLOR_INDEX" val="5"/>
  <p:tag name="KSO_WM_UNIT_TEXT_FILL_TYPE" val="1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30.xml><?xml version="1.0" encoding="utf-8"?>
<p:tagLst xmlns:p="http://schemas.openxmlformats.org/presentationml/2006/main">
  <p:tag name="KSO_WM_UNIT_TEXT_FILL_FORE_SCHEMECOLOR_INDEX_BRIGHTNESS" val="0"/>
  <p:tag name="KSO_WM_UNIT_TEXT_FILL_FORE_SCHEMECOLOR_INDEX" val="5"/>
  <p:tag name="KSO_WM_UNIT_TEXT_FILL_TYPE" val="1"/>
</p:tagLst>
</file>

<file path=ppt/tags/tag231.xml><?xml version="1.0" encoding="utf-8"?>
<p:tagLst xmlns:p="http://schemas.openxmlformats.org/presentationml/2006/main">
  <p:tag name="KSO_WM_SLIDE_BACKGROUND_TYPE" val="general"/>
</p:tagLst>
</file>

<file path=ppt/tags/tag2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06915_7*e*1"/>
  <p:tag name="KSO_WM_TEMPLATE_CATEGORY" val="custom"/>
  <p:tag name="KSO_WM_TEMPLATE_INDEX" val="20206915"/>
  <p:tag name="KSO_WM_UNIT_LAYERLEVEL" val="1"/>
  <p:tag name="KSO_WM_TAG_VERSION" val="1.0"/>
  <p:tag name="KSO_WM_BEAUTIFY_FLAG" val="#wm#"/>
  <p:tag name="KSO_WM_UNIT_PRESET_TEXT" val="01"/>
  <p:tag name="KSO_WM_UNIT_NOCLEAR" val="0"/>
  <p:tag name="KSO_WM_UNIT_VALUE" val="2"/>
  <p:tag name="KSO_WM_UNIT_TEXT_LINE_FORE_SCHEMECOLOR_INDEX_BRIGHTNESS" val="0"/>
  <p:tag name="KSO_WM_UNIT_TEXT_LINE_FORE_SCHEMECOLOR_INDEX" val="5"/>
  <p:tag name="KSO_WM_UNIT_TEXT_LINE_FILL_TYPE" val="2"/>
</p:tagLst>
</file>

<file path=ppt/tags/tag2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6915_7*a*1"/>
  <p:tag name="KSO_WM_TEMPLATE_CATEGORY" val="custom"/>
  <p:tag name="KSO_WM_TEMPLATE_INDEX" val="20206915"/>
  <p:tag name="KSO_WM_UNIT_LAYERLEVEL" val="1"/>
  <p:tag name="KSO_WM_TAG_VERSION" val="1.0"/>
  <p:tag name="KSO_WM_BEAUTIFY_FLAG" val="#wm#"/>
  <p:tag name="KSO_WM_UNIT_PRESET_TEXT" val="单击此处添加标题"/>
  <p:tag name="KSO_WM_UNIT_TEXT_FILL_FORE_SCHEMECOLOR_INDEX_BRIGHTNESS" val="0"/>
  <p:tag name="KSO_WM_UNIT_TEXT_FILL_FORE_SCHEMECOLOR_INDEX" val="5"/>
  <p:tag name="KSO_WM_UNIT_TEXT_FILL_TYPE" val="1"/>
</p:tagLst>
</file>

<file path=ppt/tags/tag234.xml><?xml version="1.0" encoding="utf-8"?>
<p:tagLst xmlns:p="http://schemas.openxmlformats.org/presentationml/2006/main">
  <p:tag name="KSO_WM_BEAUTIFY_FLAG" val="#wm#"/>
  <p:tag name="KSO_WM_TEMPLATE_CATEGORY" val="custom"/>
  <p:tag name="KSO_WM_TEMPLATE_INDEX" val="20206915"/>
  <p:tag name="KSO_WM_SLIDE_ID" val="custom20206915_7"/>
  <p:tag name="KSO_WM_TEMPLATE_SUBCATEGORY" val="0"/>
  <p:tag name="KSO_WM_TEMPLATE_MASTER_TYPE" val="1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SLIDE_LAYOUT" val="a_b_e"/>
  <p:tag name="KSO_WM_SLIDE_LAYOUT_CNT" val="1_1_1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37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38.xml><?xml version="1.0" encoding="utf-8"?>
<p:tagLst xmlns:p="http://schemas.openxmlformats.org/presentationml/2006/main">
  <p:tag name="KSO_WM_UNIT_TEXT_FILL_FORE_SCHEMECOLOR_INDEX_BRIGHTNESS" val="0"/>
  <p:tag name="KSO_WM_UNIT_TEXT_FILL_FORE_SCHEMECOLOR_INDEX" val="5"/>
  <p:tag name="KSO_WM_UNIT_TEXT_FILL_TYPE" val="1"/>
</p:tagLst>
</file>

<file path=ppt/tags/tag239.xml><?xml version="1.0" encoding="utf-8"?>
<p:tagLst xmlns:p="http://schemas.openxmlformats.org/presentationml/2006/main">
  <p:tag name="KSO_WM_SLIDE_BACKGROUND_TYPE" val="general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4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43.xml><?xml version="1.0" encoding="utf-8"?>
<p:tagLst xmlns:p="http://schemas.openxmlformats.org/presentationml/2006/main">
  <p:tag name="KSO_WM_UNIT_TEXT_FILL_FORE_SCHEMECOLOR_INDEX_BRIGHTNESS" val="0"/>
  <p:tag name="KSO_WM_UNIT_TEXT_FILL_FORE_SCHEMECOLOR_INDEX" val="5"/>
  <p:tag name="KSO_WM_UNIT_TEXT_FILL_TYPE" val="1"/>
</p:tagLst>
</file>

<file path=ppt/tags/tag244.xml><?xml version="1.0" encoding="utf-8"?>
<p:tagLst xmlns:p="http://schemas.openxmlformats.org/presentationml/2006/main">
  <p:tag name="KSO_WM_SLIDE_BACKGROUND_TYPE" val="general"/>
</p:tagLst>
</file>

<file path=ppt/tags/tag245.xml><?xml version="1.0" encoding="utf-8"?>
<p:tagLst xmlns:p="http://schemas.openxmlformats.org/presentationml/2006/main">
  <p:tag name="KSO_WM_UNIT_TEXT_FILL_FORE_SCHEMECOLOR_INDEX_BRIGHTNESS" val="0"/>
  <p:tag name="KSO_WM_UNIT_TEXT_FILL_FORE_SCHEMECOLOR_INDEX" val="5"/>
  <p:tag name="KSO_WM_UNIT_TEXT_FILL_TYPE" val="1"/>
  <p:tag name="KSO_WM_BEAUTIFY_FLAG" val=""/>
</p:tagLst>
</file>

<file path=ppt/tags/tag24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06915_7*e*1"/>
  <p:tag name="KSO_WM_TEMPLATE_CATEGORY" val="custom"/>
  <p:tag name="KSO_WM_TEMPLATE_INDEX" val="20206915"/>
  <p:tag name="KSO_WM_UNIT_LAYERLEVEL" val="1"/>
  <p:tag name="KSO_WM_TAG_VERSION" val="1.0"/>
  <p:tag name="KSO_WM_BEAUTIFY_FLAG" val=""/>
  <p:tag name="KSO_WM_UNIT_PRESET_TEXT" val="01"/>
  <p:tag name="KSO_WM_UNIT_NOCLEAR" val="0"/>
  <p:tag name="KSO_WM_UNIT_VALUE" val="2"/>
  <p:tag name="KSO_WM_UNIT_TEXT_LINE_FORE_SCHEMECOLOR_INDEX_BRIGHTNESS" val="0"/>
  <p:tag name="KSO_WM_UNIT_TEXT_LINE_FORE_SCHEMECOLOR_INDEX" val="5"/>
  <p:tag name="KSO_WM_UNIT_TEXT_LINE_FILL_TYPE" val="2"/>
</p:tagLst>
</file>

<file path=ppt/tags/tag2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6915_7*a*1"/>
  <p:tag name="KSO_WM_TEMPLATE_CATEGORY" val="custom"/>
  <p:tag name="KSO_WM_TEMPLATE_INDEX" val="20206915"/>
  <p:tag name="KSO_WM_UNIT_LAYERLEVEL" val="1"/>
  <p:tag name="KSO_WM_TAG_VERSION" val="1.0"/>
  <p:tag name="KSO_WM_BEAUTIFY_FLAG" val=""/>
  <p:tag name="KSO_WM_UNIT_PRESET_TEXT" val="单击此处添加标题"/>
  <p:tag name="KSO_WM_UNIT_TEXT_FILL_FORE_SCHEMECOLOR_INDEX_BRIGHTNESS" val="0"/>
  <p:tag name="KSO_WM_UNIT_TEXT_FILL_FORE_SCHEMECOLOR_INDEX" val="5"/>
  <p:tag name="KSO_WM_UNIT_TEXT_FILL_TYPE" val="1"/>
</p:tagLst>
</file>

<file path=ppt/tags/tag24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49.xml><?xml version="1.0" encoding="utf-8"?>
<p:tagLst xmlns:p="http://schemas.openxmlformats.org/presentationml/2006/main">
  <p:tag name="KSO_WM_UNIT_TEXT_FILL_FORE_SCHEMECOLOR_INDEX_BRIGHTNESS" val="0"/>
  <p:tag name="KSO_WM_UNIT_TEXT_FILL_FORE_SCHEMECOLOR_INDEX" val="5"/>
  <p:tag name="KSO_WM_UNIT_TEXT_FILL_TYPE" val="1"/>
  <p:tag name="KSO_WM_BEAUTIFY_FLAG" val=""/>
</p:tagLst>
</file>

<file path=ppt/tags/tag250.xml><?xml version="1.0" encoding="utf-8"?>
<p:tagLst xmlns:p="http://schemas.openxmlformats.org/presentationml/2006/main">
  <p:tag name="KSO_WPP_MARK_KEY" val="645023aa-3fe9-472d-979f-bff03764b280"/>
  <p:tag name="COMMONDATA" val="eyJoZGlkIjoiZTQyYmYxMTJlOWM2ZDM3ZTVjNGFkYjk1ZTg3ZWNjY2IifQ=="/>
  <p:tag name="RESOURCE_RECORD_KEY" val="{&quot;13&quot;:[4364952],&quot;65&quot;:[20206915]}"/>
  <p:tag name="commondata" val="eyJoZGlkIjoiMzEwNTM5NzYwMDRjMzkwZTVkZjY2ODkwMGIxNGU0OTUifQ=="/>
</p:tagLst>
</file>

<file path=ppt/theme/theme1.xml><?xml version="1.0" encoding="utf-8"?>
<a:theme xmlns:a="http://schemas.openxmlformats.org/drawingml/2006/main" name="OfficePLUS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​​">
  <a:themeElements>
    <a:clrScheme name="">
      <a:dk1>
        <a:srgbClr val="000000"/>
      </a:dk1>
      <a:lt1>
        <a:srgbClr val="FFFFFF"/>
      </a:lt1>
      <a:dk2>
        <a:srgbClr val="F5F5F8"/>
      </a:dk2>
      <a:lt2>
        <a:srgbClr val="FFFFFF"/>
      </a:lt2>
      <a:accent1>
        <a:srgbClr val="577CCE"/>
      </a:accent1>
      <a:accent2>
        <a:srgbClr val="5999AF"/>
      </a:accent2>
      <a:accent3>
        <a:srgbClr val="5BA080"/>
      </a:accent3>
      <a:accent4>
        <a:srgbClr val="8BAA69"/>
      </a:accent4>
      <a:accent5>
        <a:srgbClr val="D6B250"/>
      </a:accent5>
      <a:accent6>
        <a:srgbClr val="E79647"/>
      </a:accent6>
      <a:hlink>
        <a:srgbClr val="0000FF"/>
      </a:hlink>
      <a:folHlink>
        <a:srgbClr val="FF00FF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iSlide</Template>
  <TotalTime>0</TotalTime>
  <Words>2153</Words>
  <Application>WPS 演示</Application>
  <PresentationFormat>宽屏</PresentationFormat>
  <Paragraphs>343</Paragraphs>
  <Slides>53</Slides>
  <Notes>19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53</vt:i4>
      </vt:variant>
    </vt:vector>
  </HeadingPairs>
  <TitlesOfParts>
    <vt:vector size="62" baseType="lpstr">
      <vt:lpstr>Arial</vt:lpstr>
      <vt:lpstr>宋体</vt:lpstr>
      <vt:lpstr>Wingdings</vt:lpstr>
      <vt:lpstr>Segoe UI Light</vt:lpstr>
      <vt:lpstr>微软雅黑</vt:lpstr>
      <vt:lpstr>Arial Unicode MS</vt:lpstr>
      <vt:lpstr>Calibri</vt:lpstr>
      <vt:lpstr>OfficePLUS</vt:lpstr>
      <vt:lpstr>2_Office 主题​​</vt:lpstr>
      <vt:lpstr>智慧消防标准化管理端 </vt:lpstr>
      <vt:lpstr>PowerPoint 演示文稿</vt:lpstr>
      <vt:lpstr>首页</vt:lpstr>
      <vt:lpstr>PowerPoint 演示文稿</vt:lpstr>
      <vt:lpstr>PowerPoint 演示文稿</vt:lpstr>
      <vt:lpstr>基本情况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巡查检查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设施设备管理</vt:lpstr>
      <vt:lpstr>PowerPoint 演示文稿</vt:lpstr>
      <vt:lpstr>PowerPoint 演示文稿</vt:lpstr>
      <vt:lpstr>PowerPoint 演示文稿</vt:lpstr>
      <vt:lpstr>隐患处置</vt:lpstr>
      <vt:lpstr>PowerPoint 演示文稿</vt:lpstr>
      <vt:lpstr>PowerPoint 演示文稿</vt:lpstr>
      <vt:lpstr>PowerPoint 演示文稿</vt:lpstr>
      <vt:lpstr>PowerPoint 演示文稿</vt:lpstr>
      <vt:lpstr>消防控制室管理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安全教育培训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iSlide</Company>
  <LinksUpToDate>false</LinksUpToDate>
  <SharedDoc>false</SharedDoc>
  <HyperlinksChanged>false</HyperlinksChanged>
  <AppVersion>14.0000</AppVersion>
  <Manager>iSlide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iSlide</dc:creator>
  <cp:lastModifiedBy>WPS_1174790384</cp:lastModifiedBy>
  <cp:revision>998</cp:revision>
  <cp:lastPrinted>2017-11-29T16:00:00Z</cp:lastPrinted>
  <dcterms:created xsi:type="dcterms:W3CDTF">2017-11-29T16:00:00Z</dcterms:created>
  <dcterms:modified xsi:type="dcterms:W3CDTF">2024-04-25T10:16:02Z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Slide.Theme">
    <vt:lpwstr>48706f29-9ca0-418e-876d-de7b156ca083</vt:lpwstr>
  </property>
  <property fmtid="{D5CDD505-2E9C-101B-9397-08002B2CF9AE}" pid="3" name="MSIP_Label_f42aa342-8706-4288-bd11-ebb85995028c_Enabled">
    <vt:lpwstr>True</vt:lpwstr>
  </property>
  <property fmtid="{D5CDD505-2E9C-101B-9397-08002B2CF9AE}" pid="4" name="MSIP_Label_f42aa342-8706-4288-bd11-ebb85995028c_SiteId">
    <vt:lpwstr>72f988bf-86f1-41af-91ab-2d7cd011db47</vt:lpwstr>
  </property>
  <property fmtid="{D5CDD505-2E9C-101B-9397-08002B2CF9AE}" pid="5" name="MSIP_Label_f42aa342-8706-4288-bd11-ebb85995028c_Owner">
    <vt:lpwstr>v-yunxl@microsoft.com</vt:lpwstr>
  </property>
  <property fmtid="{D5CDD505-2E9C-101B-9397-08002B2CF9AE}" pid="6" name="MSIP_Label_f42aa342-8706-4288-bd11-ebb85995028c_SetDate">
    <vt:lpwstr>2018-11-07T08:24:37.7797692Z</vt:lpwstr>
  </property>
  <property fmtid="{D5CDD505-2E9C-101B-9397-08002B2CF9AE}" pid="7" name="MSIP_Label_f42aa342-8706-4288-bd11-ebb85995028c_Name">
    <vt:lpwstr>General</vt:lpwstr>
  </property>
  <property fmtid="{D5CDD505-2E9C-101B-9397-08002B2CF9AE}" pid="8" name="MSIP_Label_f42aa342-8706-4288-bd11-ebb85995028c_Application">
    <vt:lpwstr>Microsoft Azure Information Protection</vt:lpwstr>
  </property>
  <property fmtid="{D5CDD505-2E9C-101B-9397-08002B2CF9AE}" pid="9" name="MSIP_Label_f42aa342-8706-4288-bd11-ebb85995028c_Extended_MSFT_Method">
    <vt:lpwstr>Automatic</vt:lpwstr>
  </property>
  <property fmtid="{D5CDD505-2E9C-101B-9397-08002B2CF9AE}" pid="10" name="Sensitivity">
    <vt:lpwstr>General</vt:lpwstr>
  </property>
  <property fmtid="{D5CDD505-2E9C-101B-9397-08002B2CF9AE}" pid="11" name="KSOProductBuildVer">
    <vt:lpwstr>2052-12.1.0.15374</vt:lpwstr>
  </property>
  <property fmtid="{D5CDD505-2E9C-101B-9397-08002B2CF9AE}" pid="12" name="ICV">
    <vt:lpwstr>EF0B514B8BF5495897C11226535A886F_12</vt:lpwstr>
  </property>
</Properties>
</file>